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  <p:sldMasterId id="2147483752" r:id="rId2"/>
  </p:sldMasterIdLst>
  <p:notesMasterIdLst>
    <p:notesMasterId r:id="rId44"/>
  </p:notesMasterIdLst>
  <p:sldIdLst>
    <p:sldId id="513" r:id="rId3"/>
    <p:sldId id="514" r:id="rId4"/>
    <p:sldId id="515" r:id="rId5"/>
    <p:sldId id="516" r:id="rId6"/>
    <p:sldId id="518" r:id="rId7"/>
    <p:sldId id="517" r:id="rId8"/>
    <p:sldId id="491" r:id="rId9"/>
    <p:sldId id="502" r:id="rId10"/>
    <p:sldId id="503" r:id="rId11"/>
    <p:sldId id="504" r:id="rId12"/>
    <p:sldId id="505" r:id="rId13"/>
    <p:sldId id="506" r:id="rId14"/>
    <p:sldId id="507" r:id="rId15"/>
    <p:sldId id="508" r:id="rId16"/>
    <p:sldId id="468" r:id="rId17"/>
    <p:sldId id="474" r:id="rId18"/>
    <p:sldId id="509" r:id="rId19"/>
    <p:sldId id="520" r:id="rId20"/>
    <p:sldId id="469" r:id="rId21"/>
    <p:sldId id="482" r:id="rId22"/>
    <p:sldId id="483" r:id="rId23"/>
    <p:sldId id="493" r:id="rId24"/>
    <p:sldId id="484" r:id="rId25"/>
    <p:sldId id="494" r:id="rId26"/>
    <p:sldId id="485" r:id="rId27"/>
    <p:sldId id="495" r:id="rId28"/>
    <p:sldId id="465" r:id="rId29"/>
    <p:sldId id="519" r:id="rId30"/>
    <p:sldId id="492" r:id="rId31"/>
    <p:sldId id="521" r:id="rId32"/>
    <p:sldId id="486" r:id="rId33"/>
    <p:sldId id="496" r:id="rId34"/>
    <p:sldId id="487" r:id="rId35"/>
    <p:sldId id="497" r:id="rId36"/>
    <p:sldId id="488" r:id="rId37"/>
    <p:sldId id="498" r:id="rId38"/>
    <p:sldId id="489" r:id="rId39"/>
    <p:sldId id="499" r:id="rId40"/>
    <p:sldId id="490" r:id="rId41"/>
    <p:sldId id="500" r:id="rId42"/>
    <p:sldId id="501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ilva, Luiz F" initials="SLF" lastIdx="5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166" autoAdjust="0"/>
    <p:restoredTop sz="87084" autoAdjust="0"/>
  </p:normalViewPr>
  <p:slideViewPr>
    <p:cSldViewPr snapToGrid="0">
      <p:cViewPr varScale="1">
        <p:scale>
          <a:sx n="113" d="100"/>
          <a:sy n="113" d="100"/>
        </p:scale>
        <p:origin x="1216" y="18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commentAuthors" Target="commentAuthor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theme" Target="theme/theme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C1CD8A-4920-40BF-8B12-428F6FDADC5A}" type="datetimeFigureOut">
              <a:rPr lang="en-US" smtClean="0"/>
              <a:t>11/27/19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086AE4-FB1A-4732-A89F-DE8972FE93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7857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086AE4-FB1A-4732-A89F-DE8972FE934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65997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086AE4-FB1A-4732-A89F-DE8972FE934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342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086AE4-FB1A-4732-A89F-DE8972FE934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7544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086AE4-FB1A-4732-A89F-DE8972FE934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4001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D38DAB-0C2E-4903-A993-A123DEEDDC8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767813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Bob-&gt;Bob: Create transaction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Bob-&gt;Bob: Get notary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Bob-&gt;Bob: Add Create Command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Bob-&gt;Bob: Add output: </a:t>
            </a:r>
            <a:r>
              <a:rPr lang="en-US" dirty="0" err="1"/>
              <a:t>TodoState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Bob-&gt;Bob: Verify and Sign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Bob-&gt;Notary: Sends to Notary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Notary-&gt;Notary: Verify signature and consensus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Notary-&gt;Bob: Sends to Bob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Bob-&gt;Bob: Records to database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086AE4-FB1A-4732-A89F-DE8972FE934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64075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Bob-&gt;Bob: Create transaction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Bob-&gt;Bob: Get notary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Bob-&gt;Bob: Add Cancel Command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Bob-&gt;Bob: Get </a:t>
            </a:r>
            <a:r>
              <a:rPr lang="en-US" dirty="0" err="1"/>
              <a:t>TodoState</a:t>
            </a:r>
            <a:r>
              <a:rPr lang="en-US" dirty="0"/>
              <a:t> from </a:t>
            </a:r>
            <a:r>
              <a:rPr lang="en-US" dirty="0" err="1"/>
              <a:t>taskId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Bob-&gt;Bob: Add input </a:t>
            </a:r>
            <a:r>
              <a:rPr lang="en-US" dirty="0" err="1"/>
              <a:t>TodoStateAndRef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Bob-&gt;Bob: Add output </a:t>
            </a:r>
            <a:r>
              <a:rPr lang="en-US" dirty="0" err="1"/>
              <a:t>TodoState</a:t>
            </a:r>
            <a:r>
              <a:rPr lang="en-US" dirty="0"/>
              <a:t> with Status=from NEW to CANCELED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Bob-&gt;Bob: Verify and Sign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Bob-&gt;Notary: Sends to Notary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Notary-&gt;Notary: Verify signature and consensus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Notary-&gt;Bob: Sends to Bob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Bob-&gt;Bob: Records to database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086AE4-FB1A-4732-A89F-DE8972FE934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11381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Bob-&gt;Bob: Create transaction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Bob-&gt;Bob: Get notary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Bob-&gt;Bob: Add Cancel Command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Bob-&gt;Bob: Get </a:t>
            </a:r>
            <a:r>
              <a:rPr lang="en-US" dirty="0" err="1"/>
              <a:t>TodoState</a:t>
            </a:r>
            <a:r>
              <a:rPr lang="en-US" dirty="0"/>
              <a:t> from </a:t>
            </a:r>
            <a:r>
              <a:rPr lang="en-US" dirty="0" err="1"/>
              <a:t>taskId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Bob-&gt;Bob: Add input </a:t>
            </a:r>
            <a:r>
              <a:rPr lang="en-US" dirty="0" err="1"/>
              <a:t>TodoStateAndRef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Bob-&gt;Bob: Add output </a:t>
            </a:r>
            <a:r>
              <a:rPr lang="en-US" dirty="0" err="1"/>
              <a:t>TodoState</a:t>
            </a:r>
            <a:r>
              <a:rPr lang="en-US" dirty="0"/>
              <a:t> with Status=from CANCELED to NEW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Bob-&gt;Bob: Verify and Sign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Bob-&gt;Notary: Sends to Notary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Notary-&gt;Notary: Verify signature and consensus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Notary-&gt;Bob: Sends to Bob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Bob-&gt;Bob: Records to database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086AE4-FB1A-4732-A89F-DE8972FE934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5654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Bob-&gt;Bob: Create transaction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Bob-&gt;Bob: Get notary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Bob-&gt;Bob: Add Cancel Command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Bob-&gt;Bob: Get </a:t>
            </a:r>
            <a:r>
              <a:rPr lang="en-US" dirty="0" err="1"/>
              <a:t>TodoState</a:t>
            </a:r>
            <a:r>
              <a:rPr lang="en-US" dirty="0"/>
              <a:t> from </a:t>
            </a:r>
            <a:r>
              <a:rPr lang="en-US" dirty="0" err="1"/>
              <a:t>taskId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Bob-&gt;Bob: Add input </a:t>
            </a:r>
            <a:r>
              <a:rPr lang="en-US" dirty="0" err="1"/>
              <a:t>TodoStateAndRef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Bob-&gt;Bob: Verify and Sign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Bob-&gt;Notary: Sends to Notary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Notary-&gt;Notary: Verify signature and consensus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Notary-&gt;Bob: Sends to Bob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Bob-&gt;Bob: Records to database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086AE4-FB1A-4732-A89F-DE8972FE934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3590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086AE4-FB1A-4732-A89F-DE8972FE934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86723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086AE4-FB1A-4732-A89F-DE8972FE934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2756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086AE4-FB1A-4732-A89F-DE8972FE934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8113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086AE4-FB1A-4732-A89F-DE8972FE934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34174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Bob-&gt;Bob: Create transaction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Bob-&gt;Bob: Get notary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Bob-&gt;Bob: Add Invite Command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Bob-&gt;Bob: Get </a:t>
            </a:r>
            <a:r>
              <a:rPr lang="en-US" dirty="0" err="1"/>
              <a:t>TodoState</a:t>
            </a:r>
            <a:r>
              <a:rPr lang="en-US" dirty="0"/>
              <a:t> from </a:t>
            </a:r>
            <a:r>
              <a:rPr lang="en-US" dirty="0" err="1"/>
              <a:t>taskId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Bob-&gt;Bob: Add output: </a:t>
            </a:r>
            <a:r>
              <a:rPr lang="en-US" dirty="0" err="1"/>
              <a:t>TodoState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Bob-&gt;Bob: Verify and Sign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Bob-&gt;Alice: Sends to Alice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Alice-&gt;Alice: Verify and Sign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Bob-&gt;Notary: Sends to Notary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Notary-&gt;Notary: Verify signature and consensus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Notary-&gt;Bob: Sends to Bob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Bob-&gt;Bob: Records to database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Bob-&gt;Alice: Sends to Alice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Alice-&gt;Alice: Records to database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086AE4-FB1A-4732-A89F-DE8972FE934B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66289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Bob-&gt;Bob: Create transaction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Bob-&gt;Bob: Get notary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Bob-&gt;Bob: Add Invite Command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Bob-&gt;Bob: Get </a:t>
            </a:r>
            <a:r>
              <a:rPr lang="en-US" dirty="0" err="1"/>
              <a:t>TodoState</a:t>
            </a:r>
            <a:r>
              <a:rPr lang="en-US" dirty="0"/>
              <a:t> from </a:t>
            </a:r>
            <a:r>
              <a:rPr lang="en-US" dirty="0" err="1"/>
              <a:t>taskId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Bob-&gt;Bob: Add output: </a:t>
            </a:r>
            <a:r>
              <a:rPr lang="en-US" dirty="0" err="1"/>
              <a:t>TodoState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Bob-&gt;Bob: Verify and Sign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Bob-&gt;Alice: Sends to Alice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Alice-&gt;Alice: Verify and Sign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Bob-&gt;Carl: Sends to Carl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Carl-&gt;Carl: Verify and Sign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Bob-&gt;Notary: Sends to Notary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Notary-&gt;Notary: Verify signature and consensus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Notary-&gt;Bob: Sends to Bob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Bob-&gt;Bob: Records to database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Bob-&gt;Alice: Sends to Alice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Alice-&gt;Alice: Records to database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Bob-&gt;Carl: Sends to Carl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Carl-&gt;Carl: Records to database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086AE4-FB1A-4732-A89F-DE8972FE934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95813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Alice-&gt;Alice: Create transaction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Alice-&gt;Alice: Get notary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Alice-&gt;Alice: Add Uninvite Command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Alice-&gt;Alice: Get </a:t>
            </a:r>
            <a:r>
              <a:rPr lang="en-US" dirty="0" err="1"/>
              <a:t>TodoState</a:t>
            </a:r>
            <a:r>
              <a:rPr lang="en-US" dirty="0"/>
              <a:t> from </a:t>
            </a:r>
            <a:r>
              <a:rPr lang="en-US" dirty="0" err="1"/>
              <a:t>taskId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Alice-&gt;Alice: Add output: </a:t>
            </a:r>
            <a:r>
              <a:rPr lang="en-US" dirty="0" err="1"/>
              <a:t>TodoState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Alice-&gt;Alice: Verify and Sign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Alice-&gt;Bob: Sends to Bob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Bob-&gt;Bob: Verify and Sign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Alice-&gt;Carl: Sends to Carl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Carl-&gt;Carl: Verify and Sign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Alice-&gt;Notary: Sends to Notary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Notary-&gt;Notary: Verify signature and consensus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Notary-&gt;Alice: Sends to Alice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Alice-&gt;Alice: Records to database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Alice-&gt;Carl: Sends to Carl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Carl-&gt;Carl: Records to database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086AE4-FB1A-4732-A89F-DE8972FE934B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61240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Carl-&gt;Carl: Create transaction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Carl-&gt;Carl: Get notary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Carl-&gt;Carl: Add Complete Command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Carl-&gt;Carl: Get </a:t>
            </a:r>
            <a:r>
              <a:rPr lang="en-US" dirty="0" err="1"/>
              <a:t>TodoState</a:t>
            </a:r>
            <a:r>
              <a:rPr lang="en-US" dirty="0"/>
              <a:t> from </a:t>
            </a:r>
            <a:r>
              <a:rPr lang="en-US" dirty="0" err="1"/>
              <a:t>taskId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Carl-&gt;Carl: Add output: </a:t>
            </a:r>
            <a:r>
              <a:rPr lang="en-US" dirty="0" err="1"/>
              <a:t>TodoState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Carl-&gt;Carl: Verify and Sign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Carl-&gt;Bob: Sends to Bob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Bob-&gt;Bob: Verify and Sign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Carl-&gt;Notary: Sends to Notary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Notary-&gt;Notary: Verify signature and consensus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Notary-&gt;Carl: Sends to Carl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Carl-&gt;Carl: Records to database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Carl-&gt;Bob: Sends to Bob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Bob-&gt;Bob: Records to database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086AE4-FB1A-4732-A89F-DE8972FE934B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42699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Bob-&gt;Bob: Create transaction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Bob-&gt;Bob: Get notary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Bob-&gt;Bob: Add Complete Command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Bob-&gt;Bob: Get </a:t>
            </a:r>
            <a:r>
              <a:rPr lang="en-US" dirty="0" err="1"/>
              <a:t>TodoState</a:t>
            </a:r>
            <a:r>
              <a:rPr lang="en-US" dirty="0"/>
              <a:t> from </a:t>
            </a:r>
            <a:r>
              <a:rPr lang="en-US" dirty="0" err="1"/>
              <a:t>taskId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Bob-&gt;Bob: Verify and Sign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Bob-&gt;Carl: Sends to Carl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Carl-&gt;Carl: Verify and Sign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Bob-&gt;Notary: Sends to Notary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Notary-&gt;Notary: Verify signature and consensus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Notary-&gt;Bob: Sends to Bob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086AE4-FB1A-4732-A89F-DE8972FE934B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49141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086AE4-FB1A-4732-A89F-DE8972FE934B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3508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086AE4-FB1A-4732-A89F-DE8972FE934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6492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086AE4-FB1A-4732-A89F-DE8972FE934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0892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086AE4-FB1A-4732-A89F-DE8972FE934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2494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086AE4-FB1A-4732-A89F-DE8972FE934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5665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086AE4-FB1A-4732-A89F-DE8972FE934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279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086AE4-FB1A-4732-A89F-DE8972FE934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333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086AE4-FB1A-4732-A89F-DE8972FE934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66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 userDrawn="1"/>
        </p:nvGrpSpPr>
        <p:grpSpPr bwMode="gray">
          <a:xfrm>
            <a:off x="0" y="1643199"/>
            <a:ext cx="11339513" cy="3055937"/>
            <a:chOff x="409575" y="3144838"/>
            <a:chExt cx="11339513" cy="3055937"/>
          </a:xfrm>
        </p:grpSpPr>
        <p:sp>
          <p:nvSpPr>
            <p:cNvPr id="45" name="Freeform 5"/>
            <p:cNvSpPr>
              <a:spLocks/>
            </p:cNvSpPr>
            <p:nvPr/>
          </p:nvSpPr>
          <p:spPr bwMode="gray">
            <a:xfrm>
              <a:off x="409575" y="5521325"/>
              <a:ext cx="11339513" cy="679450"/>
            </a:xfrm>
            <a:custGeom>
              <a:avLst/>
              <a:gdLst>
                <a:gd name="T0" fmla="*/ 0 w 2680"/>
                <a:gd name="T1" fmla="*/ 0 h 160"/>
                <a:gd name="T2" fmla="*/ 0 w 2680"/>
                <a:gd name="T3" fmla="*/ 160 h 160"/>
                <a:gd name="T4" fmla="*/ 2656 w 2680"/>
                <a:gd name="T5" fmla="*/ 160 h 160"/>
                <a:gd name="T6" fmla="*/ 2680 w 2680"/>
                <a:gd name="T7" fmla="*/ 136 h 160"/>
                <a:gd name="T8" fmla="*/ 2680 w 2680"/>
                <a:gd name="T9" fmla="*/ 0 h 160"/>
                <a:gd name="T10" fmla="*/ 0 w 2680"/>
                <a:gd name="T1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80" h="160">
                  <a:moveTo>
                    <a:pt x="0" y="0"/>
                  </a:moveTo>
                  <a:cubicBezTo>
                    <a:pt x="0" y="160"/>
                    <a:pt x="0" y="160"/>
                    <a:pt x="0" y="160"/>
                  </a:cubicBezTo>
                  <a:cubicBezTo>
                    <a:pt x="2656" y="160"/>
                    <a:pt x="2656" y="160"/>
                    <a:pt x="2656" y="160"/>
                  </a:cubicBezTo>
                  <a:cubicBezTo>
                    <a:pt x="2656" y="160"/>
                    <a:pt x="2680" y="160"/>
                    <a:pt x="2680" y="136"/>
                  </a:cubicBezTo>
                  <a:cubicBezTo>
                    <a:pt x="2680" y="0"/>
                    <a:pt x="2680" y="0"/>
                    <a:pt x="268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AEA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6" name="Freeform 6"/>
            <p:cNvSpPr>
              <a:spLocks/>
            </p:cNvSpPr>
            <p:nvPr/>
          </p:nvSpPr>
          <p:spPr bwMode="gray">
            <a:xfrm>
              <a:off x="409575" y="3144838"/>
              <a:ext cx="11339513" cy="2376487"/>
            </a:xfrm>
            <a:custGeom>
              <a:avLst/>
              <a:gdLst>
                <a:gd name="T0" fmla="*/ 0 w 2680"/>
                <a:gd name="T1" fmla="*/ 0 h 560"/>
                <a:gd name="T2" fmla="*/ 0 w 2680"/>
                <a:gd name="T3" fmla="*/ 560 h 560"/>
                <a:gd name="T4" fmla="*/ 2680 w 2680"/>
                <a:gd name="T5" fmla="*/ 560 h 560"/>
                <a:gd name="T6" fmla="*/ 2680 w 2680"/>
                <a:gd name="T7" fmla="*/ 24 h 560"/>
                <a:gd name="T8" fmla="*/ 2656 w 2680"/>
                <a:gd name="T9" fmla="*/ 0 h 560"/>
                <a:gd name="T10" fmla="*/ 0 w 2680"/>
                <a:gd name="T11" fmla="*/ 0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80" h="560">
                  <a:moveTo>
                    <a:pt x="0" y="0"/>
                  </a:moveTo>
                  <a:cubicBezTo>
                    <a:pt x="0" y="560"/>
                    <a:pt x="0" y="560"/>
                    <a:pt x="0" y="560"/>
                  </a:cubicBezTo>
                  <a:cubicBezTo>
                    <a:pt x="2680" y="560"/>
                    <a:pt x="2680" y="560"/>
                    <a:pt x="2680" y="560"/>
                  </a:cubicBezTo>
                  <a:cubicBezTo>
                    <a:pt x="2680" y="24"/>
                    <a:pt x="2680" y="24"/>
                    <a:pt x="2680" y="24"/>
                  </a:cubicBezTo>
                  <a:cubicBezTo>
                    <a:pt x="2680" y="24"/>
                    <a:pt x="2680" y="0"/>
                    <a:pt x="265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6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8" name="Rectangle 7"/>
          <p:cNvSpPr/>
          <p:nvPr userDrawn="1"/>
        </p:nvSpPr>
        <p:spPr bwMode="gray">
          <a:xfrm>
            <a:off x="1" y="6024880"/>
            <a:ext cx="12190193" cy="833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2400"/>
          </a:p>
        </p:txBody>
      </p:sp>
      <p:sp>
        <p:nvSpPr>
          <p:cNvPr id="25" name="Title 1"/>
          <p:cNvSpPr>
            <a:spLocks noGrp="1"/>
          </p:cNvSpPr>
          <p:nvPr>
            <p:ph type="ctrTitle"/>
          </p:nvPr>
        </p:nvSpPr>
        <p:spPr bwMode="gray">
          <a:xfrm>
            <a:off x="842433" y="2116800"/>
            <a:ext cx="10313209" cy="1227573"/>
          </a:xfrm>
        </p:spPr>
        <p:txBody>
          <a:bodyPr anchor="ctr" anchorCtr="0">
            <a:noAutofit/>
          </a:bodyPr>
          <a:lstStyle>
            <a:lvl1pPr algn="l">
              <a:lnSpc>
                <a:spcPts val="4600"/>
              </a:lnSpc>
              <a:defRPr sz="4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6" name="Subtitle 2"/>
          <p:cNvSpPr>
            <a:spLocks noGrp="1"/>
          </p:cNvSpPr>
          <p:nvPr>
            <p:ph type="subTitle" idx="1"/>
          </p:nvPr>
        </p:nvSpPr>
        <p:spPr bwMode="gray">
          <a:xfrm>
            <a:off x="842433" y="4240704"/>
            <a:ext cx="7082733" cy="306798"/>
          </a:xfrm>
        </p:spPr>
        <p:txBody>
          <a:bodyPr anchor="ctr" anchorCtr="0">
            <a:noAutofit/>
          </a:bodyPr>
          <a:lstStyle>
            <a:lvl1pPr marL="0" indent="0" algn="l">
              <a:lnSpc>
                <a:spcPts val="2200"/>
              </a:lnSpc>
              <a:buNone/>
              <a:defRPr sz="2000" b="0" i="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27" name="Text Placeholder 6"/>
          <p:cNvSpPr>
            <a:spLocks noGrp="1"/>
          </p:cNvSpPr>
          <p:nvPr>
            <p:ph type="body" sz="quarter" idx="11"/>
          </p:nvPr>
        </p:nvSpPr>
        <p:spPr bwMode="gray">
          <a:xfrm>
            <a:off x="842400" y="3556800"/>
            <a:ext cx="10305675" cy="385233"/>
          </a:xfrm>
        </p:spPr>
        <p:txBody>
          <a:bodyPr>
            <a:noAutofit/>
          </a:bodyPr>
          <a:lstStyle>
            <a:lvl1pPr>
              <a:lnSpc>
                <a:spcPts val="2200"/>
              </a:lnSpc>
              <a:defRPr sz="2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3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838200" y="5242061"/>
            <a:ext cx="2196000" cy="1318571"/>
          </a:xfrm>
        </p:spPr>
        <p:txBody>
          <a:bodyPr lIns="0" anchor="ctr" anchorCtr="0"/>
          <a:lstStyle>
            <a:lvl1pPr algn="l">
              <a:lnSpc>
                <a:spcPct val="100000"/>
              </a:lnSpc>
              <a:defRPr sz="900" b="0"/>
            </a:lvl1pPr>
          </a:lstStyle>
          <a:p>
            <a:r>
              <a:rPr lang="en-GB" dirty="0"/>
              <a:t>Click to insert project logo</a:t>
            </a:r>
          </a:p>
        </p:txBody>
      </p:sp>
      <p:pic>
        <p:nvPicPr>
          <p:cNvPr id="38" name="Picture 3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73167" y="6203775"/>
            <a:ext cx="1518197" cy="378000"/>
          </a:xfrm>
          <a:prstGeom prst="rect">
            <a:avLst/>
          </a:prstGeom>
        </p:spPr>
      </p:pic>
      <p:cxnSp>
        <p:nvCxnSpPr>
          <p:cNvPr id="13" name="Straight Connector 12"/>
          <p:cNvCxnSpPr/>
          <p:nvPr userDrawn="1"/>
        </p:nvCxnSpPr>
        <p:spPr>
          <a:xfrm>
            <a:off x="838200" y="6953250"/>
            <a:ext cx="0" cy="360000"/>
          </a:xfrm>
          <a:prstGeom prst="line">
            <a:avLst/>
          </a:prstGeom>
          <a:ln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>
            <a:off x="3015150" y="6953250"/>
            <a:ext cx="0" cy="36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 userDrawn="1"/>
        </p:nvCxnSpPr>
        <p:spPr>
          <a:xfrm>
            <a:off x="-426676" y="6559200"/>
            <a:ext cx="360000" cy="0"/>
          </a:xfrm>
          <a:prstGeom prst="line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 userDrawn="1"/>
        </p:nvCxnSpPr>
        <p:spPr>
          <a:xfrm>
            <a:off x="-426676" y="6200775"/>
            <a:ext cx="3600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 userDrawn="1"/>
        </p:nvSpPr>
        <p:spPr>
          <a:xfrm>
            <a:off x="1206675" y="7019955"/>
            <a:ext cx="1440000" cy="226591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algn="ctr"/>
            <a:r>
              <a:rPr lang="en-GB" sz="1000"/>
              <a:t>Max.</a:t>
            </a:r>
            <a:r>
              <a:rPr lang="en-GB" sz="1000" baseline="0"/>
              <a:t> width</a:t>
            </a:r>
            <a:endParaRPr lang="en-GB" sz="1000"/>
          </a:p>
        </p:txBody>
      </p:sp>
      <p:sp>
        <p:nvSpPr>
          <p:cNvPr id="22" name="TextBox 21"/>
          <p:cNvSpPr txBox="1"/>
          <p:nvPr userDrawn="1"/>
        </p:nvSpPr>
        <p:spPr>
          <a:xfrm>
            <a:off x="-1506676" y="6266692"/>
            <a:ext cx="1440000" cy="226591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algn="r"/>
            <a:r>
              <a:rPr lang="en-GB" sz="1000"/>
              <a:t>Min.</a:t>
            </a:r>
            <a:r>
              <a:rPr lang="en-GB" sz="1000" baseline="0"/>
              <a:t> height</a:t>
            </a:r>
            <a:endParaRPr lang="en-GB" sz="1000"/>
          </a:p>
        </p:txBody>
      </p:sp>
      <p:cxnSp>
        <p:nvCxnSpPr>
          <p:cNvPr id="24" name="Straight Connector 23"/>
          <p:cNvCxnSpPr/>
          <p:nvPr userDrawn="1"/>
        </p:nvCxnSpPr>
        <p:spPr>
          <a:xfrm>
            <a:off x="-426676" y="5242062"/>
            <a:ext cx="3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 userDrawn="1"/>
        </p:nvSpPr>
        <p:spPr>
          <a:xfrm>
            <a:off x="-1506676" y="5297118"/>
            <a:ext cx="1440000" cy="226591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algn="r"/>
            <a:r>
              <a:rPr lang="en-GB" sz="1000"/>
              <a:t>Max.</a:t>
            </a:r>
            <a:r>
              <a:rPr lang="en-GB" sz="1000" baseline="0"/>
              <a:t> height</a:t>
            </a:r>
            <a:endParaRPr lang="en-GB" sz="1000"/>
          </a:p>
        </p:txBody>
      </p:sp>
      <p:grpSp>
        <p:nvGrpSpPr>
          <p:cNvPr id="53" name="Group 52"/>
          <p:cNvGrpSpPr/>
          <p:nvPr userDrawn="1"/>
        </p:nvGrpSpPr>
        <p:grpSpPr bwMode="gray">
          <a:xfrm>
            <a:off x="-2035175" y="0"/>
            <a:ext cx="1872000" cy="4689612"/>
            <a:chOff x="-2581275" y="595116"/>
            <a:chExt cx="1872000" cy="4689612"/>
          </a:xfrm>
        </p:grpSpPr>
        <p:sp>
          <p:nvSpPr>
            <p:cNvPr id="54" name="Rectangle 104"/>
            <p:cNvSpPr>
              <a:spLocks noChangeArrowheads="1"/>
            </p:cNvSpPr>
            <p:nvPr/>
          </p:nvSpPr>
          <p:spPr bwMode="gray">
            <a:xfrm>
              <a:off x="-2581275" y="4276728"/>
              <a:ext cx="1872000" cy="1008000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55" name="Rectangle 104"/>
            <p:cNvSpPr>
              <a:spLocks noChangeArrowheads="1"/>
            </p:cNvSpPr>
            <p:nvPr userDrawn="1"/>
          </p:nvSpPr>
          <p:spPr bwMode="gray">
            <a:xfrm>
              <a:off x="-2581275" y="595116"/>
              <a:ext cx="1872000" cy="3672087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56" name="Rectangle 105"/>
            <p:cNvSpPr>
              <a:spLocks noChangeArrowheads="1"/>
            </p:cNvSpPr>
            <p:nvPr userDrawn="1"/>
          </p:nvSpPr>
          <p:spPr bwMode="gray">
            <a:xfrm>
              <a:off x="-2449513" y="1136650"/>
              <a:ext cx="215900" cy="215900"/>
            </a:xfrm>
            <a:prstGeom prst="rect">
              <a:avLst/>
            </a:prstGeom>
            <a:solidFill>
              <a:srgbClr val="FF6200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57" name="Rectangle 106"/>
            <p:cNvSpPr>
              <a:spLocks noChangeArrowheads="1"/>
            </p:cNvSpPr>
            <p:nvPr userDrawn="1"/>
          </p:nvSpPr>
          <p:spPr bwMode="gray">
            <a:xfrm>
              <a:off x="-2159000" y="1146175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Orange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255, 98, 0</a:t>
              </a:r>
            </a:p>
          </p:txBody>
        </p:sp>
        <p:sp>
          <p:nvSpPr>
            <p:cNvPr id="58" name="Rectangle 107"/>
            <p:cNvSpPr>
              <a:spLocks noChangeArrowheads="1"/>
            </p:cNvSpPr>
            <p:nvPr userDrawn="1"/>
          </p:nvSpPr>
          <p:spPr bwMode="gray">
            <a:xfrm>
              <a:off x="-2449513" y="1571626"/>
              <a:ext cx="215900" cy="215900"/>
            </a:xfrm>
            <a:prstGeom prst="rect">
              <a:avLst/>
            </a:prstGeom>
            <a:solidFill>
              <a:srgbClr val="A8A8A8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59" name="Rectangle 108"/>
            <p:cNvSpPr>
              <a:spLocks noChangeArrowheads="1"/>
            </p:cNvSpPr>
            <p:nvPr userDrawn="1"/>
          </p:nvSpPr>
          <p:spPr bwMode="gray">
            <a:xfrm>
              <a:off x="-2159000" y="1597026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Light Grey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168, 168, 168</a:t>
              </a:r>
            </a:p>
          </p:txBody>
        </p:sp>
        <p:sp>
          <p:nvSpPr>
            <p:cNvPr id="60" name="Rectangle 109"/>
            <p:cNvSpPr>
              <a:spLocks noChangeArrowheads="1"/>
            </p:cNvSpPr>
            <p:nvPr userDrawn="1"/>
          </p:nvSpPr>
          <p:spPr bwMode="gray">
            <a:xfrm>
              <a:off x="-2449513" y="2058988"/>
              <a:ext cx="215900" cy="215900"/>
            </a:xfrm>
            <a:prstGeom prst="rect">
              <a:avLst/>
            </a:prstGeom>
            <a:solidFill>
              <a:srgbClr val="525199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61" name="Rectangle 110"/>
            <p:cNvSpPr>
              <a:spLocks noChangeArrowheads="1"/>
            </p:cNvSpPr>
            <p:nvPr userDrawn="1"/>
          </p:nvSpPr>
          <p:spPr bwMode="gray">
            <a:xfrm>
              <a:off x="-2159000" y="2068513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Indigo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82, 81, 153</a:t>
              </a:r>
            </a:p>
          </p:txBody>
        </p:sp>
        <p:sp>
          <p:nvSpPr>
            <p:cNvPr id="62" name="Rectangle 111"/>
            <p:cNvSpPr>
              <a:spLocks noChangeArrowheads="1"/>
            </p:cNvSpPr>
            <p:nvPr userDrawn="1"/>
          </p:nvSpPr>
          <p:spPr bwMode="gray">
            <a:xfrm>
              <a:off x="-2449513" y="2527301"/>
              <a:ext cx="215900" cy="215900"/>
            </a:xfrm>
            <a:prstGeom prst="rect">
              <a:avLst/>
            </a:prstGeom>
            <a:solidFill>
              <a:srgbClr val="60A6DA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63" name="Rectangle 112"/>
            <p:cNvSpPr>
              <a:spLocks noChangeArrowheads="1"/>
            </p:cNvSpPr>
            <p:nvPr userDrawn="1"/>
          </p:nvSpPr>
          <p:spPr bwMode="gray">
            <a:xfrm>
              <a:off x="-2159000" y="2536826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Sky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96, 166, 218</a:t>
              </a:r>
            </a:p>
          </p:txBody>
        </p:sp>
        <p:sp>
          <p:nvSpPr>
            <p:cNvPr id="64" name="Rectangle 113"/>
            <p:cNvSpPr>
              <a:spLocks noChangeArrowheads="1"/>
            </p:cNvSpPr>
            <p:nvPr userDrawn="1"/>
          </p:nvSpPr>
          <p:spPr bwMode="gray">
            <a:xfrm>
              <a:off x="-2449513" y="762000"/>
              <a:ext cx="1692000" cy="165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200" b="1">
                  <a:solidFill>
                    <a:srgbClr val="333333"/>
                  </a:solidFill>
                </a:rPr>
                <a:t>Colour Guidelines</a:t>
              </a:r>
            </a:p>
          </p:txBody>
        </p:sp>
        <p:sp>
          <p:nvSpPr>
            <p:cNvPr id="65" name="Rectangle 107"/>
            <p:cNvSpPr>
              <a:spLocks noChangeArrowheads="1"/>
            </p:cNvSpPr>
            <p:nvPr/>
          </p:nvSpPr>
          <p:spPr bwMode="gray">
            <a:xfrm>
              <a:off x="-2449513" y="2962277"/>
              <a:ext cx="215900" cy="215900"/>
            </a:xfrm>
            <a:prstGeom prst="rect">
              <a:avLst/>
            </a:prstGeom>
            <a:solidFill>
              <a:srgbClr val="AB0066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66" name="Rectangle 108"/>
            <p:cNvSpPr>
              <a:spLocks noChangeArrowheads="1"/>
            </p:cNvSpPr>
            <p:nvPr/>
          </p:nvSpPr>
          <p:spPr bwMode="gray">
            <a:xfrm>
              <a:off x="-2159000" y="2987677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Fuchsia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171, 0, 102</a:t>
              </a:r>
            </a:p>
          </p:txBody>
        </p:sp>
        <p:sp>
          <p:nvSpPr>
            <p:cNvPr id="67" name="Rectangle 109"/>
            <p:cNvSpPr>
              <a:spLocks noChangeArrowheads="1"/>
            </p:cNvSpPr>
            <p:nvPr/>
          </p:nvSpPr>
          <p:spPr bwMode="gray">
            <a:xfrm>
              <a:off x="-2449513" y="3449639"/>
              <a:ext cx="215900" cy="215900"/>
            </a:xfrm>
            <a:prstGeom prst="rect">
              <a:avLst/>
            </a:prstGeom>
            <a:solidFill>
              <a:srgbClr val="D0D93C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68" name="Rectangle 110"/>
            <p:cNvSpPr>
              <a:spLocks noChangeArrowheads="1"/>
            </p:cNvSpPr>
            <p:nvPr/>
          </p:nvSpPr>
          <p:spPr bwMode="gray">
            <a:xfrm>
              <a:off x="-2159000" y="3459164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Lime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208, 217, 60</a:t>
              </a:r>
            </a:p>
          </p:txBody>
        </p:sp>
        <p:sp>
          <p:nvSpPr>
            <p:cNvPr id="69" name="Rectangle 111"/>
            <p:cNvSpPr>
              <a:spLocks noChangeArrowheads="1"/>
            </p:cNvSpPr>
            <p:nvPr/>
          </p:nvSpPr>
          <p:spPr bwMode="gray">
            <a:xfrm>
              <a:off x="-2449513" y="3917952"/>
              <a:ext cx="215900" cy="215900"/>
            </a:xfrm>
            <a:prstGeom prst="rect">
              <a:avLst/>
            </a:prstGeom>
            <a:solidFill>
              <a:srgbClr val="019649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70" name="Rectangle 112"/>
            <p:cNvSpPr>
              <a:spLocks noChangeArrowheads="1"/>
            </p:cNvSpPr>
            <p:nvPr/>
          </p:nvSpPr>
          <p:spPr bwMode="gray">
            <a:xfrm>
              <a:off x="-2159000" y="3927477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Leaf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52, 150, 81</a:t>
              </a:r>
            </a:p>
          </p:txBody>
        </p:sp>
        <p:sp>
          <p:nvSpPr>
            <p:cNvPr id="71" name="Rectangle 109"/>
            <p:cNvSpPr>
              <a:spLocks noChangeArrowheads="1"/>
            </p:cNvSpPr>
            <p:nvPr/>
          </p:nvSpPr>
          <p:spPr bwMode="gray">
            <a:xfrm>
              <a:off x="-2449513" y="4405314"/>
              <a:ext cx="215900" cy="215900"/>
            </a:xfrm>
            <a:prstGeom prst="rect">
              <a:avLst/>
            </a:prstGeom>
            <a:solidFill>
              <a:srgbClr val="767676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72" name="Rectangle 110"/>
            <p:cNvSpPr>
              <a:spLocks noChangeArrowheads="1"/>
            </p:cNvSpPr>
            <p:nvPr/>
          </p:nvSpPr>
          <p:spPr bwMode="gray">
            <a:xfrm>
              <a:off x="-2159000" y="4414839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Mid Grey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118, 118, 118</a:t>
              </a:r>
            </a:p>
          </p:txBody>
        </p:sp>
        <p:sp>
          <p:nvSpPr>
            <p:cNvPr id="73" name="Rectangle 111"/>
            <p:cNvSpPr>
              <a:spLocks noChangeArrowheads="1"/>
            </p:cNvSpPr>
            <p:nvPr/>
          </p:nvSpPr>
          <p:spPr bwMode="gray">
            <a:xfrm>
              <a:off x="-2449513" y="4873627"/>
              <a:ext cx="215900" cy="215900"/>
            </a:xfrm>
            <a:prstGeom prst="rect">
              <a:avLst/>
            </a:prstGeom>
            <a:solidFill>
              <a:srgbClr val="333333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74" name="Rectangle 112"/>
            <p:cNvSpPr>
              <a:spLocks noChangeArrowheads="1"/>
            </p:cNvSpPr>
            <p:nvPr/>
          </p:nvSpPr>
          <p:spPr bwMode="gray">
            <a:xfrm>
              <a:off x="-2159000" y="4883152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Text Colour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51, 51, 51</a:t>
              </a:r>
            </a:p>
          </p:txBody>
        </p:sp>
      </p:grpSp>
      <p:pic>
        <p:nvPicPr>
          <p:cNvPr id="42" name="Picture 41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804990" y="4402733"/>
            <a:ext cx="154783" cy="138908"/>
          </a:xfrm>
          <a:prstGeom prst="rect">
            <a:avLst/>
          </a:prstGeom>
        </p:spPr>
      </p:pic>
      <p:sp>
        <p:nvSpPr>
          <p:cNvPr id="43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8167642" y="4291504"/>
            <a:ext cx="2988000" cy="275612"/>
          </a:xfrm>
        </p:spPr>
        <p:txBody>
          <a:bodyPr tIns="0" bIns="0"/>
          <a:lstStyle>
            <a:lvl1pPr marL="0" indent="0" algn="r">
              <a:lnSpc>
                <a:spcPct val="100000"/>
              </a:lnSpc>
              <a:buNone/>
              <a:defRPr sz="1500">
                <a:solidFill>
                  <a:srgbClr val="000000"/>
                </a:solidFill>
                <a:latin typeface="+mn-lt"/>
              </a:defRPr>
            </a:lvl1pPr>
            <a:lvl2pPr>
              <a:defRPr sz="2200">
                <a:solidFill>
                  <a:srgbClr val="000000"/>
                </a:solidFill>
              </a:defRPr>
            </a:lvl2pPr>
            <a:lvl3pPr>
              <a:defRPr sz="2200">
                <a:solidFill>
                  <a:srgbClr val="000000"/>
                </a:solidFill>
              </a:defRPr>
            </a:lvl3pPr>
            <a:lvl4pPr>
              <a:defRPr sz="2200">
                <a:solidFill>
                  <a:srgbClr val="000000"/>
                </a:solidFill>
              </a:defRPr>
            </a:lvl4pPr>
            <a:lvl5pPr>
              <a:defRPr sz="22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 noProof="0" dirty="0"/>
              <a:t>Click to edit location and date</a:t>
            </a:r>
          </a:p>
        </p:txBody>
      </p:sp>
    </p:spTree>
    <p:extLst>
      <p:ext uri="{BB962C8B-B14F-4D97-AF65-F5344CB8AC3E}">
        <p14:creationId xmlns:p14="http://schemas.microsoft.com/office/powerpoint/2010/main" val="7203866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35">
          <p15:clr>
            <a:srgbClr val="FBAE40"/>
          </p15:clr>
        </p15:guide>
        <p15:guide id="2" orient="horz" pos="3304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F Title Slide Full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/>
          <p:cNvGrpSpPr>
            <a:grpSpLocks noChangeAspect="1"/>
          </p:cNvGrpSpPr>
          <p:nvPr userDrawn="1"/>
        </p:nvGrpSpPr>
        <p:grpSpPr bwMode="gray">
          <a:xfrm>
            <a:off x="0" y="1643199"/>
            <a:ext cx="5909320" cy="3045600"/>
            <a:chOff x="3465513" y="2070100"/>
            <a:chExt cx="5260975" cy="2711450"/>
          </a:xfrm>
        </p:grpSpPr>
        <p:sp>
          <p:nvSpPr>
            <p:cNvPr id="75" name="Freeform 5"/>
            <p:cNvSpPr>
              <a:spLocks/>
            </p:cNvSpPr>
            <p:nvPr userDrawn="1"/>
          </p:nvSpPr>
          <p:spPr bwMode="gray">
            <a:xfrm>
              <a:off x="3465513" y="4095750"/>
              <a:ext cx="5260975" cy="685800"/>
            </a:xfrm>
            <a:custGeom>
              <a:avLst/>
              <a:gdLst>
                <a:gd name="T0" fmla="*/ 0 w 1400"/>
                <a:gd name="T1" fmla="*/ 0 h 182"/>
                <a:gd name="T2" fmla="*/ 0 w 1400"/>
                <a:gd name="T3" fmla="*/ 182 h 182"/>
                <a:gd name="T4" fmla="*/ 1376 w 1400"/>
                <a:gd name="T5" fmla="*/ 182 h 182"/>
                <a:gd name="T6" fmla="*/ 1400 w 1400"/>
                <a:gd name="T7" fmla="*/ 158 h 182"/>
                <a:gd name="T8" fmla="*/ 1400 w 1400"/>
                <a:gd name="T9" fmla="*/ 0 h 182"/>
                <a:gd name="T10" fmla="*/ 0 w 1400"/>
                <a:gd name="T11" fmla="*/ 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00" h="182">
                  <a:moveTo>
                    <a:pt x="0" y="0"/>
                  </a:moveTo>
                  <a:cubicBezTo>
                    <a:pt x="0" y="182"/>
                    <a:pt x="0" y="182"/>
                    <a:pt x="0" y="182"/>
                  </a:cubicBezTo>
                  <a:cubicBezTo>
                    <a:pt x="1376" y="182"/>
                    <a:pt x="1376" y="182"/>
                    <a:pt x="1376" y="182"/>
                  </a:cubicBezTo>
                  <a:cubicBezTo>
                    <a:pt x="1376" y="182"/>
                    <a:pt x="1400" y="182"/>
                    <a:pt x="1400" y="158"/>
                  </a:cubicBezTo>
                  <a:cubicBezTo>
                    <a:pt x="1400" y="0"/>
                    <a:pt x="1400" y="0"/>
                    <a:pt x="14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AEAEA"/>
            </a:solidFill>
            <a:ln w="9525">
              <a:solidFill>
                <a:srgbClr val="EAEAEA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6" name="Freeform 75"/>
            <p:cNvSpPr>
              <a:spLocks/>
            </p:cNvSpPr>
            <p:nvPr userDrawn="1"/>
          </p:nvSpPr>
          <p:spPr bwMode="gray">
            <a:xfrm>
              <a:off x="3465513" y="2070100"/>
              <a:ext cx="5260975" cy="2025650"/>
            </a:xfrm>
            <a:custGeom>
              <a:avLst/>
              <a:gdLst>
                <a:gd name="T0" fmla="*/ 0 w 1400"/>
                <a:gd name="T1" fmla="*/ 0 h 538"/>
                <a:gd name="T2" fmla="*/ 0 w 1400"/>
                <a:gd name="T3" fmla="*/ 538 h 538"/>
                <a:gd name="T4" fmla="*/ 1400 w 1400"/>
                <a:gd name="T5" fmla="*/ 538 h 538"/>
                <a:gd name="T6" fmla="*/ 1400 w 1400"/>
                <a:gd name="T7" fmla="*/ 24 h 538"/>
                <a:gd name="T8" fmla="*/ 1376 w 1400"/>
                <a:gd name="T9" fmla="*/ 0 h 538"/>
                <a:gd name="T10" fmla="*/ 0 w 1400"/>
                <a:gd name="T11" fmla="*/ 0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00" h="538">
                  <a:moveTo>
                    <a:pt x="0" y="0"/>
                  </a:moveTo>
                  <a:cubicBezTo>
                    <a:pt x="0" y="538"/>
                    <a:pt x="0" y="538"/>
                    <a:pt x="0" y="538"/>
                  </a:cubicBezTo>
                  <a:cubicBezTo>
                    <a:pt x="1400" y="538"/>
                    <a:pt x="1400" y="538"/>
                    <a:pt x="1400" y="538"/>
                  </a:cubicBezTo>
                  <a:cubicBezTo>
                    <a:pt x="1400" y="24"/>
                    <a:pt x="1400" y="24"/>
                    <a:pt x="1400" y="24"/>
                  </a:cubicBezTo>
                  <a:cubicBezTo>
                    <a:pt x="1400" y="24"/>
                    <a:pt x="1400" y="0"/>
                    <a:pt x="137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6200"/>
            </a:solidFill>
            <a:ln w="9525">
              <a:solidFill>
                <a:srgbClr val="FF62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9" name="Title 1"/>
          <p:cNvSpPr>
            <a:spLocks noGrp="1"/>
          </p:cNvSpPr>
          <p:nvPr>
            <p:ph type="ctrTitle"/>
          </p:nvPr>
        </p:nvSpPr>
        <p:spPr bwMode="gray">
          <a:xfrm>
            <a:off x="842434" y="2012286"/>
            <a:ext cx="4877966" cy="1461600"/>
          </a:xfrm>
        </p:spPr>
        <p:txBody>
          <a:bodyPr anchor="ctr" anchorCtr="0">
            <a:noAutofit/>
          </a:bodyPr>
          <a:lstStyle>
            <a:lvl1pPr algn="l">
              <a:lnSpc>
                <a:spcPts val="3800"/>
              </a:lnSpc>
              <a:defRPr sz="38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 bwMode="gray">
          <a:xfrm>
            <a:off x="842434" y="4031478"/>
            <a:ext cx="4877966" cy="306798"/>
          </a:xfrm>
        </p:spPr>
        <p:txBody>
          <a:bodyPr anchor="ctr" anchorCtr="0">
            <a:noAutofit/>
          </a:bodyPr>
          <a:lstStyle>
            <a:lvl1pPr marL="0" indent="0" algn="l">
              <a:lnSpc>
                <a:spcPts val="2200"/>
              </a:lnSpc>
              <a:buNone/>
              <a:defRPr sz="1700" b="0" i="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1"/>
          </p:nvPr>
        </p:nvSpPr>
        <p:spPr bwMode="gray">
          <a:xfrm>
            <a:off x="842434" y="3603486"/>
            <a:ext cx="4877966" cy="290712"/>
          </a:xfrm>
        </p:spPr>
        <p:txBody>
          <a:bodyPr bIns="0">
            <a:noAutofit/>
          </a:bodyPr>
          <a:lstStyle>
            <a:lvl1pPr algn="l">
              <a:lnSpc>
                <a:spcPts val="1700"/>
              </a:lnSpc>
              <a:defRPr sz="17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Rectangle 11"/>
          <p:cNvSpPr/>
          <p:nvPr userDrawn="1"/>
        </p:nvSpPr>
        <p:spPr bwMode="gray">
          <a:xfrm>
            <a:off x="1" y="6024880"/>
            <a:ext cx="12190193" cy="833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2400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73167" y="6203775"/>
            <a:ext cx="1518197" cy="378000"/>
          </a:xfrm>
          <a:prstGeom prst="rect">
            <a:avLst/>
          </a:prstGeom>
        </p:spPr>
      </p:pic>
      <p:pic>
        <p:nvPicPr>
          <p:cNvPr id="19" name="Picture Placeholder 36"/>
          <p:cNvPicPr>
            <a:picLocks noChangeAspect="1"/>
          </p:cNvPicPr>
          <p:nvPr userDrawn="1"/>
        </p:nvPicPr>
        <p:blipFill rotWithShape="1">
          <a:blip r:embed="rId2"/>
          <a:stretch/>
        </p:blipFill>
        <p:spPr bwMode="gray">
          <a:xfrm>
            <a:off x="838200" y="6291857"/>
            <a:ext cx="2196000" cy="287825"/>
          </a:xfrm>
          <a:prstGeom prst="rect">
            <a:avLst/>
          </a:prstGeom>
        </p:spPr>
      </p:pic>
      <p:grpSp>
        <p:nvGrpSpPr>
          <p:cNvPr id="42" name="Group 41"/>
          <p:cNvGrpSpPr/>
          <p:nvPr userDrawn="1"/>
        </p:nvGrpSpPr>
        <p:grpSpPr bwMode="gray">
          <a:xfrm>
            <a:off x="-2035175" y="0"/>
            <a:ext cx="1872000" cy="4689612"/>
            <a:chOff x="-2581275" y="595116"/>
            <a:chExt cx="1872000" cy="4689612"/>
          </a:xfrm>
        </p:grpSpPr>
        <p:sp>
          <p:nvSpPr>
            <p:cNvPr id="43" name="Rectangle 104"/>
            <p:cNvSpPr>
              <a:spLocks noChangeArrowheads="1"/>
            </p:cNvSpPr>
            <p:nvPr/>
          </p:nvSpPr>
          <p:spPr bwMode="gray">
            <a:xfrm>
              <a:off x="-2581275" y="4276728"/>
              <a:ext cx="1872000" cy="1008000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44" name="Rectangle 104"/>
            <p:cNvSpPr>
              <a:spLocks noChangeArrowheads="1"/>
            </p:cNvSpPr>
            <p:nvPr userDrawn="1"/>
          </p:nvSpPr>
          <p:spPr bwMode="gray">
            <a:xfrm>
              <a:off x="-2581275" y="595116"/>
              <a:ext cx="1872000" cy="3672087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45" name="Rectangle 105"/>
            <p:cNvSpPr>
              <a:spLocks noChangeArrowheads="1"/>
            </p:cNvSpPr>
            <p:nvPr userDrawn="1"/>
          </p:nvSpPr>
          <p:spPr bwMode="gray">
            <a:xfrm>
              <a:off x="-2449513" y="1136650"/>
              <a:ext cx="215900" cy="215900"/>
            </a:xfrm>
            <a:prstGeom prst="rect">
              <a:avLst/>
            </a:prstGeom>
            <a:solidFill>
              <a:srgbClr val="FF6200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46" name="Rectangle 106"/>
            <p:cNvSpPr>
              <a:spLocks noChangeArrowheads="1"/>
            </p:cNvSpPr>
            <p:nvPr userDrawn="1"/>
          </p:nvSpPr>
          <p:spPr bwMode="gray">
            <a:xfrm>
              <a:off x="-2159000" y="1146175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Orange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255, 98, 0</a:t>
              </a:r>
            </a:p>
          </p:txBody>
        </p:sp>
        <p:sp>
          <p:nvSpPr>
            <p:cNvPr id="47" name="Rectangle 107"/>
            <p:cNvSpPr>
              <a:spLocks noChangeArrowheads="1"/>
            </p:cNvSpPr>
            <p:nvPr userDrawn="1"/>
          </p:nvSpPr>
          <p:spPr bwMode="gray">
            <a:xfrm>
              <a:off x="-2449513" y="1571626"/>
              <a:ext cx="215900" cy="215900"/>
            </a:xfrm>
            <a:prstGeom prst="rect">
              <a:avLst/>
            </a:prstGeom>
            <a:solidFill>
              <a:srgbClr val="A8A8A8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48" name="Rectangle 108"/>
            <p:cNvSpPr>
              <a:spLocks noChangeArrowheads="1"/>
            </p:cNvSpPr>
            <p:nvPr userDrawn="1"/>
          </p:nvSpPr>
          <p:spPr bwMode="gray">
            <a:xfrm>
              <a:off x="-2159000" y="1597026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Light Grey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168, 168, 168</a:t>
              </a:r>
            </a:p>
          </p:txBody>
        </p:sp>
        <p:sp>
          <p:nvSpPr>
            <p:cNvPr id="49" name="Rectangle 109"/>
            <p:cNvSpPr>
              <a:spLocks noChangeArrowheads="1"/>
            </p:cNvSpPr>
            <p:nvPr userDrawn="1"/>
          </p:nvSpPr>
          <p:spPr bwMode="gray">
            <a:xfrm>
              <a:off x="-2449513" y="2058988"/>
              <a:ext cx="215900" cy="215900"/>
            </a:xfrm>
            <a:prstGeom prst="rect">
              <a:avLst/>
            </a:prstGeom>
            <a:solidFill>
              <a:srgbClr val="525199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50" name="Rectangle 110"/>
            <p:cNvSpPr>
              <a:spLocks noChangeArrowheads="1"/>
            </p:cNvSpPr>
            <p:nvPr userDrawn="1"/>
          </p:nvSpPr>
          <p:spPr bwMode="gray">
            <a:xfrm>
              <a:off x="-2159000" y="2068513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Indigo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82, 81, 153</a:t>
              </a:r>
            </a:p>
          </p:txBody>
        </p:sp>
        <p:sp>
          <p:nvSpPr>
            <p:cNvPr id="51" name="Rectangle 111"/>
            <p:cNvSpPr>
              <a:spLocks noChangeArrowheads="1"/>
            </p:cNvSpPr>
            <p:nvPr userDrawn="1"/>
          </p:nvSpPr>
          <p:spPr bwMode="gray">
            <a:xfrm>
              <a:off x="-2449513" y="2527301"/>
              <a:ext cx="215900" cy="215900"/>
            </a:xfrm>
            <a:prstGeom prst="rect">
              <a:avLst/>
            </a:prstGeom>
            <a:solidFill>
              <a:srgbClr val="60A6DA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52" name="Rectangle 112"/>
            <p:cNvSpPr>
              <a:spLocks noChangeArrowheads="1"/>
            </p:cNvSpPr>
            <p:nvPr userDrawn="1"/>
          </p:nvSpPr>
          <p:spPr bwMode="gray">
            <a:xfrm>
              <a:off x="-2159000" y="2536826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Sky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96, 166, 218</a:t>
              </a:r>
            </a:p>
          </p:txBody>
        </p:sp>
        <p:sp>
          <p:nvSpPr>
            <p:cNvPr id="53" name="Rectangle 113"/>
            <p:cNvSpPr>
              <a:spLocks noChangeArrowheads="1"/>
            </p:cNvSpPr>
            <p:nvPr userDrawn="1"/>
          </p:nvSpPr>
          <p:spPr bwMode="gray">
            <a:xfrm>
              <a:off x="-2449513" y="762000"/>
              <a:ext cx="1692000" cy="165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200" b="1">
                  <a:solidFill>
                    <a:srgbClr val="333333"/>
                  </a:solidFill>
                </a:rPr>
                <a:t>Colour Guidelines</a:t>
              </a:r>
            </a:p>
          </p:txBody>
        </p:sp>
        <p:sp>
          <p:nvSpPr>
            <p:cNvPr id="54" name="Rectangle 107"/>
            <p:cNvSpPr>
              <a:spLocks noChangeArrowheads="1"/>
            </p:cNvSpPr>
            <p:nvPr/>
          </p:nvSpPr>
          <p:spPr bwMode="gray">
            <a:xfrm>
              <a:off x="-2449513" y="2962277"/>
              <a:ext cx="215900" cy="215900"/>
            </a:xfrm>
            <a:prstGeom prst="rect">
              <a:avLst/>
            </a:prstGeom>
            <a:solidFill>
              <a:srgbClr val="AB0066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55" name="Rectangle 108"/>
            <p:cNvSpPr>
              <a:spLocks noChangeArrowheads="1"/>
            </p:cNvSpPr>
            <p:nvPr/>
          </p:nvSpPr>
          <p:spPr bwMode="gray">
            <a:xfrm>
              <a:off x="-2159000" y="2987677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Fuchsia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171, 0, 102</a:t>
              </a:r>
            </a:p>
          </p:txBody>
        </p:sp>
        <p:sp>
          <p:nvSpPr>
            <p:cNvPr id="56" name="Rectangle 109"/>
            <p:cNvSpPr>
              <a:spLocks noChangeArrowheads="1"/>
            </p:cNvSpPr>
            <p:nvPr/>
          </p:nvSpPr>
          <p:spPr bwMode="gray">
            <a:xfrm>
              <a:off x="-2449513" y="3449639"/>
              <a:ext cx="215900" cy="215900"/>
            </a:xfrm>
            <a:prstGeom prst="rect">
              <a:avLst/>
            </a:prstGeom>
            <a:solidFill>
              <a:srgbClr val="D0D93C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57" name="Rectangle 110"/>
            <p:cNvSpPr>
              <a:spLocks noChangeArrowheads="1"/>
            </p:cNvSpPr>
            <p:nvPr/>
          </p:nvSpPr>
          <p:spPr bwMode="gray">
            <a:xfrm>
              <a:off x="-2159000" y="3459164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Lime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208, 217, 60</a:t>
              </a:r>
            </a:p>
          </p:txBody>
        </p:sp>
        <p:sp>
          <p:nvSpPr>
            <p:cNvPr id="58" name="Rectangle 111"/>
            <p:cNvSpPr>
              <a:spLocks noChangeArrowheads="1"/>
            </p:cNvSpPr>
            <p:nvPr/>
          </p:nvSpPr>
          <p:spPr bwMode="gray">
            <a:xfrm>
              <a:off x="-2449513" y="3917952"/>
              <a:ext cx="215900" cy="215900"/>
            </a:xfrm>
            <a:prstGeom prst="rect">
              <a:avLst/>
            </a:prstGeom>
            <a:solidFill>
              <a:srgbClr val="019649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59" name="Rectangle 112"/>
            <p:cNvSpPr>
              <a:spLocks noChangeArrowheads="1"/>
            </p:cNvSpPr>
            <p:nvPr/>
          </p:nvSpPr>
          <p:spPr bwMode="gray">
            <a:xfrm>
              <a:off x="-2159000" y="3927477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Leaf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52, 150, 81</a:t>
              </a:r>
            </a:p>
          </p:txBody>
        </p:sp>
        <p:sp>
          <p:nvSpPr>
            <p:cNvPr id="60" name="Rectangle 109"/>
            <p:cNvSpPr>
              <a:spLocks noChangeArrowheads="1"/>
            </p:cNvSpPr>
            <p:nvPr/>
          </p:nvSpPr>
          <p:spPr bwMode="gray">
            <a:xfrm>
              <a:off x="-2449513" y="4405314"/>
              <a:ext cx="215900" cy="215900"/>
            </a:xfrm>
            <a:prstGeom prst="rect">
              <a:avLst/>
            </a:prstGeom>
            <a:solidFill>
              <a:srgbClr val="767676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61" name="Rectangle 110"/>
            <p:cNvSpPr>
              <a:spLocks noChangeArrowheads="1"/>
            </p:cNvSpPr>
            <p:nvPr/>
          </p:nvSpPr>
          <p:spPr bwMode="gray">
            <a:xfrm>
              <a:off x="-2159000" y="4414839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Mid Grey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118, 118, 118</a:t>
              </a:r>
            </a:p>
          </p:txBody>
        </p:sp>
        <p:sp>
          <p:nvSpPr>
            <p:cNvPr id="62" name="Rectangle 111"/>
            <p:cNvSpPr>
              <a:spLocks noChangeArrowheads="1"/>
            </p:cNvSpPr>
            <p:nvPr/>
          </p:nvSpPr>
          <p:spPr bwMode="gray">
            <a:xfrm>
              <a:off x="-2449513" y="4873627"/>
              <a:ext cx="215900" cy="215900"/>
            </a:xfrm>
            <a:prstGeom prst="rect">
              <a:avLst/>
            </a:prstGeom>
            <a:solidFill>
              <a:srgbClr val="333333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63" name="Rectangle 112"/>
            <p:cNvSpPr>
              <a:spLocks noChangeArrowheads="1"/>
            </p:cNvSpPr>
            <p:nvPr/>
          </p:nvSpPr>
          <p:spPr bwMode="gray">
            <a:xfrm>
              <a:off x="-2159000" y="4883152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Text Colour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51, 51, 51</a:t>
              </a:r>
            </a:p>
          </p:txBody>
        </p:sp>
      </p:grpSp>
      <p:pic>
        <p:nvPicPr>
          <p:cNvPr id="35" name="Picture 3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804990" y="4402733"/>
            <a:ext cx="154783" cy="138908"/>
          </a:xfrm>
          <a:prstGeom prst="rect">
            <a:avLst/>
          </a:prstGeom>
        </p:spPr>
      </p:pic>
      <p:sp>
        <p:nvSpPr>
          <p:cNvPr id="37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842434" y="4381898"/>
            <a:ext cx="4878000" cy="216000"/>
          </a:xfrm>
        </p:spPr>
        <p:txBody>
          <a:bodyPr tIns="0" bIns="0"/>
          <a:lstStyle>
            <a:lvl1pPr marL="0" indent="0" algn="l">
              <a:lnSpc>
                <a:spcPts val="1350"/>
              </a:lnSpc>
              <a:buNone/>
              <a:defRPr sz="1350">
                <a:solidFill>
                  <a:srgbClr val="000000"/>
                </a:solidFill>
                <a:latin typeface="+mn-lt"/>
              </a:defRPr>
            </a:lvl1pPr>
            <a:lvl2pPr>
              <a:defRPr sz="2200">
                <a:solidFill>
                  <a:srgbClr val="000000"/>
                </a:solidFill>
              </a:defRPr>
            </a:lvl2pPr>
            <a:lvl3pPr>
              <a:defRPr sz="2200">
                <a:solidFill>
                  <a:srgbClr val="000000"/>
                </a:solidFill>
              </a:defRPr>
            </a:lvl3pPr>
            <a:lvl4pPr>
              <a:defRPr sz="2200">
                <a:solidFill>
                  <a:srgbClr val="000000"/>
                </a:solidFill>
              </a:defRPr>
            </a:lvl4pPr>
            <a:lvl5pPr>
              <a:defRPr sz="22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 noProof="0" dirty="0"/>
              <a:t>Click to edit location and date</a:t>
            </a:r>
          </a:p>
        </p:txBody>
      </p:sp>
      <p:sp>
        <p:nvSpPr>
          <p:cNvPr id="38" name="Picture Placeholder 37"/>
          <p:cNvSpPr>
            <a:spLocks noGrp="1"/>
          </p:cNvSpPr>
          <p:nvPr>
            <p:ph type="pic" sz="quarter" idx="12"/>
          </p:nvPr>
        </p:nvSpPr>
        <p:spPr bwMode="gray">
          <a:xfrm>
            <a:off x="-3176" y="1"/>
            <a:ext cx="12195175" cy="6024879"/>
          </a:xfrm>
          <a:custGeom>
            <a:avLst/>
            <a:gdLst>
              <a:gd name="connsiteX0" fmla="*/ 0 w 12195175"/>
              <a:gd name="connsiteY0" fmla="*/ 0 h 6024879"/>
              <a:gd name="connsiteX1" fmla="*/ 12195175 w 12195175"/>
              <a:gd name="connsiteY1" fmla="*/ 0 h 6024879"/>
              <a:gd name="connsiteX2" fmla="*/ 12195175 w 12195175"/>
              <a:gd name="connsiteY2" fmla="*/ 6024879 h 6024879"/>
              <a:gd name="connsiteX3" fmla="*/ 0 w 12195175"/>
              <a:gd name="connsiteY3" fmla="*/ 6024879 h 6024879"/>
              <a:gd name="connsiteX4" fmla="*/ 0 w 12195175"/>
              <a:gd name="connsiteY4" fmla="*/ 4688798 h 6024879"/>
              <a:gd name="connsiteX5" fmla="*/ 3176 w 12195175"/>
              <a:gd name="connsiteY5" fmla="*/ 4688798 h 6024879"/>
              <a:gd name="connsiteX6" fmla="*/ 61412 w 12195175"/>
              <a:gd name="connsiteY6" fmla="*/ 4688798 h 6024879"/>
              <a:gd name="connsiteX7" fmla="*/ 530839 w 12195175"/>
              <a:gd name="connsiteY7" fmla="*/ 4688798 h 6024879"/>
              <a:gd name="connsiteX8" fmla="*/ 5811194 w 12195175"/>
              <a:gd name="connsiteY8" fmla="*/ 4688798 h 6024879"/>
              <a:gd name="connsiteX9" fmla="*/ 5912496 w 12195175"/>
              <a:gd name="connsiteY9" fmla="*/ 4587218 h 6024879"/>
              <a:gd name="connsiteX10" fmla="*/ 5912496 w 12195175"/>
              <a:gd name="connsiteY10" fmla="*/ 3918482 h 6024879"/>
              <a:gd name="connsiteX11" fmla="*/ 5912496 w 12195175"/>
              <a:gd name="connsiteY11" fmla="*/ 1744697 h 6024879"/>
              <a:gd name="connsiteX12" fmla="*/ 5811194 w 12195175"/>
              <a:gd name="connsiteY12" fmla="*/ 1643198 h 6024879"/>
              <a:gd name="connsiteX13" fmla="*/ 61412 w 12195175"/>
              <a:gd name="connsiteY13" fmla="*/ 1643198 h 6024879"/>
              <a:gd name="connsiteX14" fmla="*/ 3176 w 12195175"/>
              <a:gd name="connsiteY14" fmla="*/ 1643198 h 6024879"/>
              <a:gd name="connsiteX15" fmla="*/ 0 w 12195175"/>
              <a:gd name="connsiteY15" fmla="*/ 1643198 h 602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5175" h="6024879">
                <a:moveTo>
                  <a:pt x="0" y="0"/>
                </a:moveTo>
                <a:lnTo>
                  <a:pt x="12195175" y="0"/>
                </a:lnTo>
                <a:lnTo>
                  <a:pt x="12195175" y="6024879"/>
                </a:lnTo>
                <a:lnTo>
                  <a:pt x="0" y="6024879"/>
                </a:lnTo>
                <a:lnTo>
                  <a:pt x="0" y="4688798"/>
                </a:lnTo>
                <a:lnTo>
                  <a:pt x="3176" y="4688798"/>
                </a:lnTo>
                <a:lnTo>
                  <a:pt x="61412" y="4688798"/>
                </a:lnTo>
                <a:lnTo>
                  <a:pt x="530839" y="4688798"/>
                </a:lnTo>
                <a:cubicBezTo>
                  <a:pt x="5811194" y="4688798"/>
                  <a:pt x="5811194" y="4688798"/>
                  <a:pt x="5811194" y="4688798"/>
                </a:cubicBezTo>
                <a:cubicBezTo>
                  <a:pt x="5811194" y="4688798"/>
                  <a:pt x="5912496" y="4688798"/>
                  <a:pt x="5912496" y="4587218"/>
                </a:cubicBezTo>
                <a:cubicBezTo>
                  <a:pt x="5912496" y="3918482"/>
                  <a:pt x="5912496" y="3918482"/>
                  <a:pt x="5912496" y="3918482"/>
                </a:cubicBezTo>
                <a:cubicBezTo>
                  <a:pt x="5912496" y="1744697"/>
                  <a:pt x="5912496" y="1744697"/>
                  <a:pt x="5912496" y="1744697"/>
                </a:cubicBezTo>
                <a:cubicBezTo>
                  <a:pt x="5912496" y="1744697"/>
                  <a:pt x="5912496" y="1643198"/>
                  <a:pt x="5811194" y="1643198"/>
                </a:cubicBezTo>
                <a:lnTo>
                  <a:pt x="61412" y="1643198"/>
                </a:lnTo>
                <a:lnTo>
                  <a:pt x="3176" y="1643198"/>
                </a:lnTo>
                <a:lnTo>
                  <a:pt x="0" y="1643198"/>
                </a:lnTo>
                <a:close/>
              </a:path>
            </a:pathLst>
          </a:custGeom>
          <a:solidFill>
            <a:srgbClr val="E9E9E9">
              <a:alpha val="10000"/>
            </a:srgbClr>
          </a:solidFill>
        </p:spPr>
        <p:txBody>
          <a:bodyPr wrap="square" lIns="2880000" tIns="0" anchor="ctr" anchorCtr="0">
            <a:noAutofit/>
          </a:bodyPr>
          <a:lstStyle>
            <a:lvl1pPr algn="ctr">
              <a:defRPr sz="1400" b="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64059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35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F Title Slide Confidential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/>
          <p:cNvGrpSpPr/>
          <p:nvPr userDrawn="1"/>
        </p:nvGrpSpPr>
        <p:grpSpPr bwMode="gray">
          <a:xfrm>
            <a:off x="0" y="1643199"/>
            <a:ext cx="11339513" cy="3055937"/>
            <a:chOff x="409575" y="3144838"/>
            <a:chExt cx="11339513" cy="3055937"/>
          </a:xfrm>
        </p:grpSpPr>
        <p:sp>
          <p:nvSpPr>
            <p:cNvPr id="40" name="Freeform 5"/>
            <p:cNvSpPr>
              <a:spLocks/>
            </p:cNvSpPr>
            <p:nvPr/>
          </p:nvSpPr>
          <p:spPr bwMode="gray">
            <a:xfrm>
              <a:off x="409575" y="5521325"/>
              <a:ext cx="11339513" cy="679450"/>
            </a:xfrm>
            <a:custGeom>
              <a:avLst/>
              <a:gdLst>
                <a:gd name="T0" fmla="*/ 0 w 2680"/>
                <a:gd name="T1" fmla="*/ 0 h 160"/>
                <a:gd name="T2" fmla="*/ 0 w 2680"/>
                <a:gd name="T3" fmla="*/ 160 h 160"/>
                <a:gd name="T4" fmla="*/ 2656 w 2680"/>
                <a:gd name="T5" fmla="*/ 160 h 160"/>
                <a:gd name="T6" fmla="*/ 2680 w 2680"/>
                <a:gd name="T7" fmla="*/ 136 h 160"/>
                <a:gd name="T8" fmla="*/ 2680 w 2680"/>
                <a:gd name="T9" fmla="*/ 0 h 160"/>
                <a:gd name="T10" fmla="*/ 0 w 2680"/>
                <a:gd name="T1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80" h="160">
                  <a:moveTo>
                    <a:pt x="0" y="0"/>
                  </a:moveTo>
                  <a:cubicBezTo>
                    <a:pt x="0" y="160"/>
                    <a:pt x="0" y="160"/>
                    <a:pt x="0" y="160"/>
                  </a:cubicBezTo>
                  <a:cubicBezTo>
                    <a:pt x="2656" y="160"/>
                    <a:pt x="2656" y="160"/>
                    <a:pt x="2656" y="160"/>
                  </a:cubicBezTo>
                  <a:cubicBezTo>
                    <a:pt x="2656" y="160"/>
                    <a:pt x="2680" y="160"/>
                    <a:pt x="2680" y="136"/>
                  </a:cubicBezTo>
                  <a:cubicBezTo>
                    <a:pt x="2680" y="0"/>
                    <a:pt x="2680" y="0"/>
                    <a:pt x="268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AEA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1" name="Freeform 6"/>
            <p:cNvSpPr>
              <a:spLocks/>
            </p:cNvSpPr>
            <p:nvPr/>
          </p:nvSpPr>
          <p:spPr bwMode="gray">
            <a:xfrm>
              <a:off x="409575" y="3144838"/>
              <a:ext cx="11339513" cy="2376487"/>
            </a:xfrm>
            <a:custGeom>
              <a:avLst/>
              <a:gdLst>
                <a:gd name="T0" fmla="*/ 0 w 2680"/>
                <a:gd name="T1" fmla="*/ 0 h 560"/>
                <a:gd name="T2" fmla="*/ 0 w 2680"/>
                <a:gd name="T3" fmla="*/ 560 h 560"/>
                <a:gd name="T4" fmla="*/ 2680 w 2680"/>
                <a:gd name="T5" fmla="*/ 560 h 560"/>
                <a:gd name="T6" fmla="*/ 2680 w 2680"/>
                <a:gd name="T7" fmla="*/ 24 h 560"/>
                <a:gd name="T8" fmla="*/ 2656 w 2680"/>
                <a:gd name="T9" fmla="*/ 0 h 560"/>
                <a:gd name="T10" fmla="*/ 0 w 2680"/>
                <a:gd name="T11" fmla="*/ 0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80" h="560">
                  <a:moveTo>
                    <a:pt x="0" y="0"/>
                  </a:moveTo>
                  <a:cubicBezTo>
                    <a:pt x="0" y="560"/>
                    <a:pt x="0" y="560"/>
                    <a:pt x="0" y="560"/>
                  </a:cubicBezTo>
                  <a:cubicBezTo>
                    <a:pt x="2680" y="560"/>
                    <a:pt x="2680" y="560"/>
                    <a:pt x="2680" y="560"/>
                  </a:cubicBezTo>
                  <a:cubicBezTo>
                    <a:pt x="2680" y="24"/>
                    <a:pt x="2680" y="24"/>
                    <a:pt x="2680" y="24"/>
                  </a:cubicBezTo>
                  <a:cubicBezTo>
                    <a:pt x="2680" y="24"/>
                    <a:pt x="2680" y="0"/>
                    <a:pt x="265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6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8" name="Rectangle 7"/>
          <p:cNvSpPr/>
          <p:nvPr userDrawn="1"/>
        </p:nvSpPr>
        <p:spPr bwMode="gray">
          <a:xfrm>
            <a:off x="1" y="6024880"/>
            <a:ext cx="12190193" cy="833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2400"/>
          </a:p>
        </p:txBody>
      </p:sp>
      <p:sp>
        <p:nvSpPr>
          <p:cNvPr id="25" name="Title 1"/>
          <p:cNvSpPr>
            <a:spLocks noGrp="1"/>
          </p:cNvSpPr>
          <p:nvPr>
            <p:ph type="ctrTitle"/>
          </p:nvPr>
        </p:nvSpPr>
        <p:spPr bwMode="gray">
          <a:xfrm>
            <a:off x="842433" y="2116800"/>
            <a:ext cx="10313209" cy="1227573"/>
          </a:xfrm>
        </p:spPr>
        <p:txBody>
          <a:bodyPr anchor="ctr" anchorCtr="0">
            <a:noAutofit/>
          </a:bodyPr>
          <a:lstStyle>
            <a:lvl1pPr algn="l">
              <a:lnSpc>
                <a:spcPts val="4600"/>
              </a:lnSpc>
              <a:defRPr sz="4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6" name="Subtitle 2"/>
          <p:cNvSpPr>
            <a:spLocks noGrp="1"/>
          </p:cNvSpPr>
          <p:nvPr>
            <p:ph type="subTitle" idx="1"/>
          </p:nvPr>
        </p:nvSpPr>
        <p:spPr bwMode="gray">
          <a:xfrm>
            <a:off x="842433" y="4240704"/>
            <a:ext cx="7082733" cy="306798"/>
          </a:xfrm>
        </p:spPr>
        <p:txBody>
          <a:bodyPr anchor="ctr" anchorCtr="0">
            <a:noAutofit/>
          </a:bodyPr>
          <a:lstStyle>
            <a:lvl1pPr marL="0" indent="0" algn="l">
              <a:lnSpc>
                <a:spcPts val="2200"/>
              </a:lnSpc>
              <a:buNone/>
              <a:defRPr sz="2000" b="0" i="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27" name="Text Placeholder 6"/>
          <p:cNvSpPr>
            <a:spLocks noGrp="1"/>
          </p:cNvSpPr>
          <p:nvPr>
            <p:ph type="body" sz="quarter" idx="11"/>
          </p:nvPr>
        </p:nvSpPr>
        <p:spPr bwMode="gray">
          <a:xfrm>
            <a:off x="842400" y="3556800"/>
            <a:ext cx="10305675" cy="385233"/>
          </a:xfrm>
        </p:spPr>
        <p:txBody>
          <a:bodyPr>
            <a:noAutofit/>
          </a:bodyPr>
          <a:lstStyle>
            <a:lvl1pPr>
              <a:lnSpc>
                <a:spcPts val="2200"/>
              </a:lnSpc>
              <a:defRPr sz="2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73167" y="6203775"/>
            <a:ext cx="1518197" cy="378000"/>
          </a:xfrm>
          <a:prstGeom prst="rect">
            <a:avLst/>
          </a:prstGeom>
        </p:spPr>
      </p:pic>
      <p:pic>
        <p:nvPicPr>
          <p:cNvPr id="35" name="Picture Placeholder 36"/>
          <p:cNvPicPr>
            <a:picLocks noChangeAspect="1"/>
          </p:cNvPicPr>
          <p:nvPr userDrawn="1"/>
        </p:nvPicPr>
        <p:blipFill rotWithShape="1">
          <a:blip r:embed="rId2"/>
          <a:stretch/>
        </p:blipFill>
        <p:spPr bwMode="gray">
          <a:xfrm>
            <a:off x="838200" y="6291857"/>
            <a:ext cx="2188369" cy="287825"/>
          </a:xfrm>
          <a:prstGeom prst="rect">
            <a:avLst/>
          </a:prstGeom>
        </p:spPr>
      </p:pic>
      <p:grpSp>
        <p:nvGrpSpPr>
          <p:cNvPr id="48" name="Group 47"/>
          <p:cNvGrpSpPr/>
          <p:nvPr userDrawn="1"/>
        </p:nvGrpSpPr>
        <p:grpSpPr bwMode="gray">
          <a:xfrm>
            <a:off x="-2035175" y="0"/>
            <a:ext cx="1872000" cy="4689612"/>
            <a:chOff x="-2581275" y="595116"/>
            <a:chExt cx="1872000" cy="4689612"/>
          </a:xfrm>
        </p:grpSpPr>
        <p:sp>
          <p:nvSpPr>
            <p:cNvPr id="49" name="Rectangle 104"/>
            <p:cNvSpPr>
              <a:spLocks noChangeArrowheads="1"/>
            </p:cNvSpPr>
            <p:nvPr/>
          </p:nvSpPr>
          <p:spPr bwMode="gray">
            <a:xfrm>
              <a:off x="-2581275" y="4276728"/>
              <a:ext cx="1872000" cy="1008000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50" name="Rectangle 104"/>
            <p:cNvSpPr>
              <a:spLocks noChangeArrowheads="1"/>
            </p:cNvSpPr>
            <p:nvPr userDrawn="1"/>
          </p:nvSpPr>
          <p:spPr bwMode="gray">
            <a:xfrm>
              <a:off x="-2581275" y="595116"/>
              <a:ext cx="1872000" cy="3672087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51" name="Rectangle 105"/>
            <p:cNvSpPr>
              <a:spLocks noChangeArrowheads="1"/>
            </p:cNvSpPr>
            <p:nvPr userDrawn="1"/>
          </p:nvSpPr>
          <p:spPr bwMode="gray">
            <a:xfrm>
              <a:off x="-2449513" y="1136650"/>
              <a:ext cx="215900" cy="215900"/>
            </a:xfrm>
            <a:prstGeom prst="rect">
              <a:avLst/>
            </a:prstGeom>
            <a:solidFill>
              <a:srgbClr val="FF6200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52" name="Rectangle 106"/>
            <p:cNvSpPr>
              <a:spLocks noChangeArrowheads="1"/>
            </p:cNvSpPr>
            <p:nvPr userDrawn="1"/>
          </p:nvSpPr>
          <p:spPr bwMode="gray">
            <a:xfrm>
              <a:off x="-2159000" y="1146175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Orange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255, 98, 0</a:t>
              </a:r>
            </a:p>
          </p:txBody>
        </p:sp>
        <p:sp>
          <p:nvSpPr>
            <p:cNvPr id="53" name="Rectangle 107"/>
            <p:cNvSpPr>
              <a:spLocks noChangeArrowheads="1"/>
            </p:cNvSpPr>
            <p:nvPr userDrawn="1"/>
          </p:nvSpPr>
          <p:spPr bwMode="gray">
            <a:xfrm>
              <a:off x="-2449513" y="1571626"/>
              <a:ext cx="215900" cy="215900"/>
            </a:xfrm>
            <a:prstGeom prst="rect">
              <a:avLst/>
            </a:prstGeom>
            <a:solidFill>
              <a:srgbClr val="A8A8A8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54" name="Rectangle 108"/>
            <p:cNvSpPr>
              <a:spLocks noChangeArrowheads="1"/>
            </p:cNvSpPr>
            <p:nvPr userDrawn="1"/>
          </p:nvSpPr>
          <p:spPr bwMode="gray">
            <a:xfrm>
              <a:off x="-2159000" y="1597026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Light Grey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168, 168, 168</a:t>
              </a:r>
            </a:p>
          </p:txBody>
        </p:sp>
        <p:sp>
          <p:nvSpPr>
            <p:cNvPr id="55" name="Rectangle 109"/>
            <p:cNvSpPr>
              <a:spLocks noChangeArrowheads="1"/>
            </p:cNvSpPr>
            <p:nvPr userDrawn="1"/>
          </p:nvSpPr>
          <p:spPr bwMode="gray">
            <a:xfrm>
              <a:off x="-2449513" y="2058988"/>
              <a:ext cx="215900" cy="215900"/>
            </a:xfrm>
            <a:prstGeom prst="rect">
              <a:avLst/>
            </a:prstGeom>
            <a:solidFill>
              <a:srgbClr val="525199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56" name="Rectangle 110"/>
            <p:cNvSpPr>
              <a:spLocks noChangeArrowheads="1"/>
            </p:cNvSpPr>
            <p:nvPr userDrawn="1"/>
          </p:nvSpPr>
          <p:spPr bwMode="gray">
            <a:xfrm>
              <a:off x="-2159000" y="2068513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Indigo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82, 81, 153</a:t>
              </a:r>
            </a:p>
          </p:txBody>
        </p:sp>
        <p:sp>
          <p:nvSpPr>
            <p:cNvPr id="57" name="Rectangle 111"/>
            <p:cNvSpPr>
              <a:spLocks noChangeArrowheads="1"/>
            </p:cNvSpPr>
            <p:nvPr userDrawn="1"/>
          </p:nvSpPr>
          <p:spPr bwMode="gray">
            <a:xfrm>
              <a:off x="-2449513" y="2527301"/>
              <a:ext cx="215900" cy="215900"/>
            </a:xfrm>
            <a:prstGeom prst="rect">
              <a:avLst/>
            </a:prstGeom>
            <a:solidFill>
              <a:srgbClr val="60A6DA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58" name="Rectangle 112"/>
            <p:cNvSpPr>
              <a:spLocks noChangeArrowheads="1"/>
            </p:cNvSpPr>
            <p:nvPr userDrawn="1"/>
          </p:nvSpPr>
          <p:spPr bwMode="gray">
            <a:xfrm>
              <a:off x="-2159000" y="2536826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Sky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96, 166, 218</a:t>
              </a:r>
            </a:p>
          </p:txBody>
        </p:sp>
        <p:sp>
          <p:nvSpPr>
            <p:cNvPr id="59" name="Rectangle 113"/>
            <p:cNvSpPr>
              <a:spLocks noChangeArrowheads="1"/>
            </p:cNvSpPr>
            <p:nvPr userDrawn="1"/>
          </p:nvSpPr>
          <p:spPr bwMode="gray">
            <a:xfrm>
              <a:off x="-2449513" y="762000"/>
              <a:ext cx="1692000" cy="165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200" b="1">
                  <a:solidFill>
                    <a:srgbClr val="333333"/>
                  </a:solidFill>
                </a:rPr>
                <a:t>Colour Guidelines</a:t>
              </a:r>
            </a:p>
          </p:txBody>
        </p:sp>
        <p:sp>
          <p:nvSpPr>
            <p:cNvPr id="60" name="Rectangle 107"/>
            <p:cNvSpPr>
              <a:spLocks noChangeArrowheads="1"/>
            </p:cNvSpPr>
            <p:nvPr/>
          </p:nvSpPr>
          <p:spPr bwMode="gray">
            <a:xfrm>
              <a:off x="-2449513" y="2962277"/>
              <a:ext cx="215900" cy="215900"/>
            </a:xfrm>
            <a:prstGeom prst="rect">
              <a:avLst/>
            </a:prstGeom>
            <a:solidFill>
              <a:srgbClr val="AB0066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61" name="Rectangle 108"/>
            <p:cNvSpPr>
              <a:spLocks noChangeArrowheads="1"/>
            </p:cNvSpPr>
            <p:nvPr/>
          </p:nvSpPr>
          <p:spPr bwMode="gray">
            <a:xfrm>
              <a:off x="-2159000" y="2987677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Fuchsia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171, 0, 102</a:t>
              </a:r>
            </a:p>
          </p:txBody>
        </p:sp>
        <p:sp>
          <p:nvSpPr>
            <p:cNvPr id="62" name="Rectangle 109"/>
            <p:cNvSpPr>
              <a:spLocks noChangeArrowheads="1"/>
            </p:cNvSpPr>
            <p:nvPr/>
          </p:nvSpPr>
          <p:spPr bwMode="gray">
            <a:xfrm>
              <a:off x="-2449513" y="3449639"/>
              <a:ext cx="215900" cy="215900"/>
            </a:xfrm>
            <a:prstGeom prst="rect">
              <a:avLst/>
            </a:prstGeom>
            <a:solidFill>
              <a:srgbClr val="D0D93C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63" name="Rectangle 110"/>
            <p:cNvSpPr>
              <a:spLocks noChangeArrowheads="1"/>
            </p:cNvSpPr>
            <p:nvPr/>
          </p:nvSpPr>
          <p:spPr bwMode="gray">
            <a:xfrm>
              <a:off x="-2159000" y="3459164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Lime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208, 217, 60</a:t>
              </a:r>
            </a:p>
          </p:txBody>
        </p:sp>
        <p:sp>
          <p:nvSpPr>
            <p:cNvPr id="64" name="Rectangle 111"/>
            <p:cNvSpPr>
              <a:spLocks noChangeArrowheads="1"/>
            </p:cNvSpPr>
            <p:nvPr/>
          </p:nvSpPr>
          <p:spPr bwMode="gray">
            <a:xfrm>
              <a:off x="-2449513" y="3917952"/>
              <a:ext cx="215900" cy="215900"/>
            </a:xfrm>
            <a:prstGeom prst="rect">
              <a:avLst/>
            </a:prstGeom>
            <a:solidFill>
              <a:srgbClr val="019649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65" name="Rectangle 112"/>
            <p:cNvSpPr>
              <a:spLocks noChangeArrowheads="1"/>
            </p:cNvSpPr>
            <p:nvPr/>
          </p:nvSpPr>
          <p:spPr bwMode="gray">
            <a:xfrm>
              <a:off x="-2159000" y="3927477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Leaf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52, 150, 81</a:t>
              </a:r>
            </a:p>
          </p:txBody>
        </p:sp>
        <p:sp>
          <p:nvSpPr>
            <p:cNvPr id="66" name="Rectangle 109"/>
            <p:cNvSpPr>
              <a:spLocks noChangeArrowheads="1"/>
            </p:cNvSpPr>
            <p:nvPr/>
          </p:nvSpPr>
          <p:spPr bwMode="gray">
            <a:xfrm>
              <a:off x="-2449513" y="4405314"/>
              <a:ext cx="215900" cy="215900"/>
            </a:xfrm>
            <a:prstGeom prst="rect">
              <a:avLst/>
            </a:prstGeom>
            <a:solidFill>
              <a:srgbClr val="767676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67" name="Rectangle 110"/>
            <p:cNvSpPr>
              <a:spLocks noChangeArrowheads="1"/>
            </p:cNvSpPr>
            <p:nvPr/>
          </p:nvSpPr>
          <p:spPr bwMode="gray">
            <a:xfrm>
              <a:off x="-2159000" y="4414839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Mid Grey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118, 118, 118</a:t>
              </a:r>
            </a:p>
          </p:txBody>
        </p:sp>
        <p:sp>
          <p:nvSpPr>
            <p:cNvPr id="68" name="Rectangle 111"/>
            <p:cNvSpPr>
              <a:spLocks noChangeArrowheads="1"/>
            </p:cNvSpPr>
            <p:nvPr/>
          </p:nvSpPr>
          <p:spPr bwMode="gray">
            <a:xfrm>
              <a:off x="-2449513" y="4873627"/>
              <a:ext cx="215900" cy="215900"/>
            </a:xfrm>
            <a:prstGeom prst="rect">
              <a:avLst/>
            </a:prstGeom>
            <a:solidFill>
              <a:srgbClr val="333333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69" name="Rectangle 112"/>
            <p:cNvSpPr>
              <a:spLocks noChangeArrowheads="1"/>
            </p:cNvSpPr>
            <p:nvPr/>
          </p:nvSpPr>
          <p:spPr bwMode="gray">
            <a:xfrm>
              <a:off x="-2159000" y="4883152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Text Colour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51, 51, 51</a:t>
              </a:r>
            </a:p>
          </p:txBody>
        </p:sp>
      </p:grpSp>
      <p:pic>
        <p:nvPicPr>
          <p:cNvPr id="37" name="Picture 3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804990" y="4402733"/>
            <a:ext cx="154783" cy="138908"/>
          </a:xfrm>
          <a:prstGeom prst="rect">
            <a:avLst/>
          </a:prstGeom>
        </p:spPr>
      </p:pic>
      <p:sp>
        <p:nvSpPr>
          <p:cNvPr id="39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8167642" y="4291504"/>
            <a:ext cx="2988000" cy="275612"/>
          </a:xfrm>
        </p:spPr>
        <p:txBody>
          <a:bodyPr tIns="0" bIns="0"/>
          <a:lstStyle>
            <a:lvl1pPr marL="0" indent="0" algn="r">
              <a:lnSpc>
                <a:spcPct val="100000"/>
              </a:lnSpc>
              <a:buNone/>
              <a:defRPr sz="1500">
                <a:solidFill>
                  <a:srgbClr val="000000"/>
                </a:solidFill>
                <a:latin typeface="+mn-lt"/>
              </a:defRPr>
            </a:lvl1pPr>
            <a:lvl2pPr>
              <a:defRPr sz="2200">
                <a:solidFill>
                  <a:srgbClr val="000000"/>
                </a:solidFill>
              </a:defRPr>
            </a:lvl2pPr>
            <a:lvl3pPr>
              <a:defRPr sz="2200">
                <a:solidFill>
                  <a:srgbClr val="000000"/>
                </a:solidFill>
              </a:defRPr>
            </a:lvl3pPr>
            <a:lvl4pPr>
              <a:defRPr sz="2200">
                <a:solidFill>
                  <a:srgbClr val="000000"/>
                </a:solidFill>
              </a:defRPr>
            </a:lvl4pPr>
            <a:lvl5pPr>
              <a:defRPr sz="22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 noProof="0" dirty="0"/>
              <a:t>Click to edit location and date</a:t>
            </a:r>
          </a:p>
        </p:txBody>
      </p:sp>
      <p:grpSp>
        <p:nvGrpSpPr>
          <p:cNvPr id="42" name="Group 41"/>
          <p:cNvGrpSpPr/>
          <p:nvPr userDrawn="1"/>
        </p:nvGrpSpPr>
        <p:grpSpPr>
          <a:xfrm>
            <a:off x="10749167" y="-133099"/>
            <a:ext cx="1441027" cy="1565166"/>
            <a:chOff x="5364088" y="4720073"/>
            <a:chExt cx="1441027" cy="1565166"/>
          </a:xfrm>
        </p:grpSpPr>
        <p:sp>
          <p:nvSpPr>
            <p:cNvPr id="43" name="Freeform 5"/>
            <p:cNvSpPr>
              <a:spLocks/>
            </p:cNvSpPr>
            <p:nvPr/>
          </p:nvSpPr>
          <p:spPr bwMode="gray">
            <a:xfrm>
              <a:off x="5364088" y="4844212"/>
              <a:ext cx="1441027" cy="1441027"/>
            </a:xfrm>
            <a:custGeom>
              <a:avLst/>
              <a:gdLst>
                <a:gd name="T0" fmla="*/ 0 w 810"/>
                <a:gd name="T1" fmla="*/ 0 h 810"/>
                <a:gd name="T2" fmla="*/ 810 w 810"/>
                <a:gd name="T3" fmla="*/ 810 h 810"/>
                <a:gd name="T4" fmla="*/ 810 w 810"/>
                <a:gd name="T5" fmla="*/ 536 h 810"/>
                <a:gd name="T6" fmla="*/ 274 w 810"/>
                <a:gd name="T7" fmla="*/ 0 h 810"/>
                <a:gd name="T8" fmla="*/ 0 w 810"/>
                <a:gd name="T9" fmla="*/ 0 h 8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0" h="810">
                  <a:moveTo>
                    <a:pt x="0" y="0"/>
                  </a:moveTo>
                  <a:lnTo>
                    <a:pt x="810" y="810"/>
                  </a:lnTo>
                  <a:lnTo>
                    <a:pt x="810" y="536"/>
                  </a:lnTo>
                  <a:lnTo>
                    <a:pt x="27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7A7DC"/>
            </a:solidFill>
            <a:ln w="3175">
              <a:solidFill>
                <a:srgbClr val="17A7DC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3200"/>
            </a:p>
          </p:txBody>
        </p:sp>
        <p:sp>
          <p:nvSpPr>
            <p:cNvPr id="44" name="Title 14"/>
            <p:cNvSpPr txBox="1">
              <a:spLocks/>
            </p:cNvSpPr>
            <p:nvPr userDrawn="1"/>
          </p:nvSpPr>
          <p:spPr bwMode="gray">
            <a:xfrm rot="2700000">
              <a:off x="5481455" y="5320862"/>
              <a:ext cx="1447800" cy="246221"/>
            </a:xfrm>
            <a:prstGeom prst="rect">
              <a:avLst/>
            </a:prstGeom>
          </p:spPr>
          <p:txBody>
            <a:bodyPr vert="horz" wrap="none" lIns="0" tIns="0" rIns="0" bIns="0" rtlCol="0" anchor="ctr" anchorCtr="0">
              <a:noAutofit/>
            </a:bodyPr>
            <a:lstStyle>
              <a:lvl1pPr algn="l" defTabSz="914400" rtl="0" eaLnBrk="1" latinLnBrk="0" hangingPunct="1">
                <a:lnSpc>
                  <a:spcPts val="4600"/>
                </a:lnSpc>
                <a:spcBef>
                  <a:spcPct val="0"/>
                </a:spcBef>
                <a:buNone/>
                <a:defRPr sz="4400" b="1" kern="1200" baseline="0">
                  <a:solidFill>
                    <a:schemeClr val="bg1"/>
                  </a:solidFill>
                  <a:latin typeface="+mj-lt"/>
                  <a:ea typeface="+mj-ea"/>
                  <a:cs typeface="Arial" panose="020B0604020202020204" pitchFamily="34" charset="0"/>
                </a:defRPr>
              </a:lvl1pPr>
            </a:lstStyle>
            <a:p>
              <a:pPr algn="ctr">
                <a:lnSpc>
                  <a:spcPct val="100000"/>
                </a:lnSpc>
              </a:pPr>
              <a:r>
                <a:rPr lang="en-US" sz="1600"/>
                <a:t>Confidential</a:t>
              </a:r>
              <a:endParaRPr lang="en-GB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8994034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35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F Title Slide Alt 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Group 78"/>
          <p:cNvGrpSpPr>
            <a:grpSpLocks noChangeAspect="1"/>
          </p:cNvGrpSpPr>
          <p:nvPr userDrawn="1"/>
        </p:nvGrpSpPr>
        <p:grpSpPr bwMode="gray">
          <a:xfrm>
            <a:off x="0" y="1643199"/>
            <a:ext cx="5909320" cy="3045600"/>
            <a:chOff x="3465513" y="2070100"/>
            <a:chExt cx="5260975" cy="2711450"/>
          </a:xfrm>
        </p:grpSpPr>
        <p:sp>
          <p:nvSpPr>
            <p:cNvPr id="80" name="Freeform 5"/>
            <p:cNvSpPr>
              <a:spLocks/>
            </p:cNvSpPr>
            <p:nvPr userDrawn="1"/>
          </p:nvSpPr>
          <p:spPr bwMode="gray">
            <a:xfrm>
              <a:off x="3465513" y="4095750"/>
              <a:ext cx="5260975" cy="685800"/>
            </a:xfrm>
            <a:custGeom>
              <a:avLst/>
              <a:gdLst>
                <a:gd name="T0" fmla="*/ 0 w 1400"/>
                <a:gd name="T1" fmla="*/ 0 h 182"/>
                <a:gd name="T2" fmla="*/ 0 w 1400"/>
                <a:gd name="T3" fmla="*/ 182 h 182"/>
                <a:gd name="T4" fmla="*/ 1376 w 1400"/>
                <a:gd name="T5" fmla="*/ 182 h 182"/>
                <a:gd name="T6" fmla="*/ 1400 w 1400"/>
                <a:gd name="T7" fmla="*/ 158 h 182"/>
                <a:gd name="T8" fmla="*/ 1400 w 1400"/>
                <a:gd name="T9" fmla="*/ 0 h 182"/>
                <a:gd name="T10" fmla="*/ 0 w 1400"/>
                <a:gd name="T11" fmla="*/ 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00" h="182">
                  <a:moveTo>
                    <a:pt x="0" y="0"/>
                  </a:moveTo>
                  <a:cubicBezTo>
                    <a:pt x="0" y="182"/>
                    <a:pt x="0" y="182"/>
                    <a:pt x="0" y="182"/>
                  </a:cubicBezTo>
                  <a:cubicBezTo>
                    <a:pt x="1376" y="182"/>
                    <a:pt x="1376" y="182"/>
                    <a:pt x="1376" y="182"/>
                  </a:cubicBezTo>
                  <a:cubicBezTo>
                    <a:pt x="1376" y="182"/>
                    <a:pt x="1400" y="182"/>
                    <a:pt x="1400" y="158"/>
                  </a:cubicBezTo>
                  <a:cubicBezTo>
                    <a:pt x="1400" y="0"/>
                    <a:pt x="1400" y="0"/>
                    <a:pt x="14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AEAEA"/>
            </a:solidFill>
            <a:ln w="9525">
              <a:solidFill>
                <a:srgbClr val="EAEAEA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1" name="Freeform 80"/>
            <p:cNvSpPr>
              <a:spLocks/>
            </p:cNvSpPr>
            <p:nvPr userDrawn="1"/>
          </p:nvSpPr>
          <p:spPr bwMode="gray">
            <a:xfrm>
              <a:off x="3465513" y="2070100"/>
              <a:ext cx="5260975" cy="2025650"/>
            </a:xfrm>
            <a:custGeom>
              <a:avLst/>
              <a:gdLst>
                <a:gd name="T0" fmla="*/ 0 w 1400"/>
                <a:gd name="T1" fmla="*/ 0 h 538"/>
                <a:gd name="T2" fmla="*/ 0 w 1400"/>
                <a:gd name="T3" fmla="*/ 538 h 538"/>
                <a:gd name="T4" fmla="*/ 1400 w 1400"/>
                <a:gd name="T5" fmla="*/ 538 h 538"/>
                <a:gd name="T6" fmla="*/ 1400 w 1400"/>
                <a:gd name="T7" fmla="*/ 24 h 538"/>
                <a:gd name="T8" fmla="*/ 1376 w 1400"/>
                <a:gd name="T9" fmla="*/ 0 h 538"/>
                <a:gd name="T10" fmla="*/ 0 w 1400"/>
                <a:gd name="T11" fmla="*/ 0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00" h="538">
                  <a:moveTo>
                    <a:pt x="0" y="0"/>
                  </a:moveTo>
                  <a:cubicBezTo>
                    <a:pt x="0" y="538"/>
                    <a:pt x="0" y="538"/>
                    <a:pt x="0" y="538"/>
                  </a:cubicBezTo>
                  <a:cubicBezTo>
                    <a:pt x="1400" y="538"/>
                    <a:pt x="1400" y="538"/>
                    <a:pt x="1400" y="538"/>
                  </a:cubicBezTo>
                  <a:cubicBezTo>
                    <a:pt x="1400" y="24"/>
                    <a:pt x="1400" y="24"/>
                    <a:pt x="1400" y="24"/>
                  </a:cubicBezTo>
                  <a:cubicBezTo>
                    <a:pt x="1400" y="24"/>
                    <a:pt x="1400" y="0"/>
                    <a:pt x="137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6200"/>
            </a:solidFill>
            <a:ln w="9525">
              <a:solidFill>
                <a:srgbClr val="FF62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9" name="Title 1"/>
          <p:cNvSpPr>
            <a:spLocks noGrp="1"/>
          </p:cNvSpPr>
          <p:nvPr>
            <p:ph type="ctrTitle"/>
          </p:nvPr>
        </p:nvSpPr>
        <p:spPr bwMode="gray">
          <a:xfrm>
            <a:off x="842434" y="2012286"/>
            <a:ext cx="4877966" cy="1461600"/>
          </a:xfrm>
        </p:spPr>
        <p:txBody>
          <a:bodyPr anchor="ctr" anchorCtr="0">
            <a:noAutofit/>
          </a:bodyPr>
          <a:lstStyle>
            <a:lvl1pPr algn="l">
              <a:lnSpc>
                <a:spcPts val="3800"/>
              </a:lnSpc>
              <a:defRPr sz="38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 bwMode="gray">
          <a:xfrm>
            <a:off x="842434" y="4031478"/>
            <a:ext cx="4877966" cy="306798"/>
          </a:xfrm>
        </p:spPr>
        <p:txBody>
          <a:bodyPr anchor="ctr" anchorCtr="0">
            <a:noAutofit/>
          </a:bodyPr>
          <a:lstStyle>
            <a:lvl1pPr marL="0" indent="0" algn="l">
              <a:lnSpc>
                <a:spcPts val="2200"/>
              </a:lnSpc>
              <a:buNone/>
              <a:defRPr sz="1700" b="0" i="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1"/>
          </p:nvPr>
        </p:nvSpPr>
        <p:spPr bwMode="gray">
          <a:xfrm>
            <a:off x="842434" y="3603486"/>
            <a:ext cx="4877966" cy="290712"/>
          </a:xfrm>
        </p:spPr>
        <p:txBody>
          <a:bodyPr bIns="0">
            <a:noAutofit/>
          </a:bodyPr>
          <a:lstStyle>
            <a:lvl1pPr algn="l">
              <a:lnSpc>
                <a:spcPts val="1700"/>
              </a:lnSpc>
              <a:defRPr sz="17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Rectangle 11"/>
          <p:cNvSpPr/>
          <p:nvPr userDrawn="1"/>
        </p:nvSpPr>
        <p:spPr bwMode="gray">
          <a:xfrm>
            <a:off x="1" y="6024880"/>
            <a:ext cx="12190193" cy="833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2400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73167" y="6203775"/>
            <a:ext cx="1518197" cy="378000"/>
          </a:xfrm>
          <a:prstGeom prst="rect">
            <a:avLst/>
          </a:prstGeom>
        </p:spPr>
      </p:pic>
      <p:pic>
        <p:nvPicPr>
          <p:cNvPr id="30" name="Picture Placeholder 36"/>
          <p:cNvPicPr>
            <a:picLocks noChangeAspect="1"/>
          </p:cNvPicPr>
          <p:nvPr userDrawn="1"/>
        </p:nvPicPr>
        <p:blipFill rotWithShape="1">
          <a:blip r:embed="rId2"/>
          <a:stretch/>
        </p:blipFill>
        <p:spPr bwMode="gray">
          <a:xfrm>
            <a:off x="838200" y="6291857"/>
            <a:ext cx="2188369" cy="287825"/>
          </a:xfrm>
          <a:prstGeom prst="rect">
            <a:avLst/>
          </a:prstGeom>
        </p:spPr>
      </p:pic>
      <p:grpSp>
        <p:nvGrpSpPr>
          <p:cNvPr id="48" name="Group 47"/>
          <p:cNvGrpSpPr/>
          <p:nvPr userDrawn="1"/>
        </p:nvGrpSpPr>
        <p:grpSpPr bwMode="gray">
          <a:xfrm>
            <a:off x="-2035175" y="0"/>
            <a:ext cx="1872000" cy="4689612"/>
            <a:chOff x="-2581275" y="595116"/>
            <a:chExt cx="1872000" cy="4689612"/>
          </a:xfrm>
        </p:grpSpPr>
        <p:sp>
          <p:nvSpPr>
            <p:cNvPr id="49" name="Rectangle 104"/>
            <p:cNvSpPr>
              <a:spLocks noChangeArrowheads="1"/>
            </p:cNvSpPr>
            <p:nvPr/>
          </p:nvSpPr>
          <p:spPr bwMode="gray">
            <a:xfrm>
              <a:off x="-2581275" y="4276728"/>
              <a:ext cx="1872000" cy="1008000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50" name="Rectangle 104"/>
            <p:cNvSpPr>
              <a:spLocks noChangeArrowheads="1"/>
            </p:cNvSpPr>
            <p:nvPr userDrawn="1"/>
          </p:nvSpPr>
          <p:spPr bwMode="gray">
            <a:xfrm>
              <a:off x="-2581275" y="595116"/>
              <a:ext cx="1872000" cy="3672087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51" name="Rectangle 105"/>
            <p:cNvSpPr>
              <a:spLocks noChangeArrowheads="1"/>
            </p:cNvSpPr>
            <p:nvPr userDrawn="1"/>
          </p:nvSpPr>
          <p:spPr bwMode="gray">
            <a:xfrm>
              <a:off x="-2449513" y="1136650"/>
              <a:ext cx="215900" cy="215900"/>
            </a:xfrm>
            <a:prstGeom prst="rect">
              <a:avLst/>
            </a:prstGeom>
            <a:solidFill>
              <a:srgbClr val="FF6200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52" name="Rectangle 106"/>
            <p:cNvSpPr>
              <a:spLocks noChangeArrowheads="1"/>
            </p:cNvSpPr>
            <p:nvPr userDrawn="1"/>
          </p:nvSpPr>
          <p:spPr bwMode="gray">
            <a:xfrm>
              <a:off x="-2159000" y="1146175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Orange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255, 98, 0</a:t>
              </a:r>
            </a:p>
          </p:txBody>
        </p:sp>
        <p:sp>
          <p:nvSpPr>
            <p:cNvPr id="53" name="Rectangle 107"/>
            <p:cNvSpPr>
              <a:spLocks noChangeArrowheads="1"/>
            </p:cNvSpPr>
            <p:nvPr userDrawn="1"/>
          </p:nvSpPr>
          <p:spPr bwMode="gray">
            <a:xfrm>
              <a:off x="-2449513" y="1571626"/>
              <a:ext cx="215900" cy="215900"/>
            </a:xfrm>
            <a:prstGeom prst="rect">
              <a:avLst/>
            </a:prstGeom>
            <a:solidFill>
              <a:srgbClr val="A8A8A8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54" name="Rectangle 108"/>
            <p:cNvSpPr>
              <a:spLocks noChangeArrowheads="1"/>
            </p:cNvSpPr>
            <p:nvPr userDrawn="1"/>
          </p:nvSpPr>
          <p:spPr bwMode="gray">
            <a:xfrm>
              <a:off x="-2159000" y="1597026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Light Grey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168, 168, 168</a:t>
              </a:r>
            </a:p>
          </p:txBody>
        </p:sp>
        <p:sp>
          <p:nvSpPr>
            <p:cNvPr id="55" name="Rectangle 109"/>
            <p:cNvSpPr>
              <a:spLocks noChangeArrowheads="1"/>
            </p:cNvSpPr>
            <p:nvPr userDrawn="1"/>
          </p:nvSpPr>
          <p:spPr bwMode="gray">
            <a:xfrm>
              <a:off x="-2449513" y="2058988"/>
              <a:ext cx="215900" cy="215900"/>
            </a:xfrm>
            <a:prstGeom prst="rect">
              <a:avLst/>
            </a:prstGeom>
            <a:solidFill>
              <a:srgbClr val="525199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56" name="Rectangle 110"/>
            <p:cNvSpPr>
              <a:spLocks noChangeArrowheads="1"/>
            </p:cNvSpPr>
            <p:nvPr userDrawn="1"/>
          </p:nvSpPr>
          <p:spPr bwMode="gray">
            <a:xfrm>
              <a:off x="-2159000" y="2068513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Indigo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82, 81, 153</a:t>
              </a:r>
            </a:p>
          </p:txBody>
        </p:sp>
        <p:sp>
          <p:nvSpPr>
            <p:cNvPr id="57" name="Rectangle 111"/>
            <p:cNvSpPr>
              <a:spLocks noChangeArrowheads="1"/>
            </p:cNvSpPr>
            <p:nvPr userDrawn="1"/>
          </p:nvSpPr>
          <p:spPr bwMode="gray">
            <a:xfrm>
              <a:off x="-2449513" y="2527301"/>
              <a:ext cx="215900" cy="215900"/>
            </a:xfrm>
            <a:prstGeom prst="rect">
              <a:avLst/>
            </a:prstGeom>
            <a:solidFill>
              <a:srgbClr val="60A6DA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58" name="Rectangle 112"/>
            <p:cNvSpPr>
              <a:spLocks noChangeArrowheads="1"/>
            </p:cNvSpPr>
            <p:nvPr userDrawn="1"/>
          </p:nvSpPr>
          <p:spPr bwMode="gray">
            <a:xfrm>
              <a:off x="-2159000" y="2536826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Sky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96, 166, 218</a:t>
              </a:r>
            </a:p>
          </p:txBody>
        </p:sp>
        <p:sp>
          <p:nvSpPr>
            <p:cNvPr id="59" name="Rectangle 113"/>
            <p:cNvSpPr>
              <a:spLocks noChangeArrowheads="1"/>
            </p:cNvSpPr>
            <p:nvPr userDrawn="1"/>
          </p:nvSpPr>
          <p:spPr bwMode="gray">
            <a:xfrm>
              <a:off x="-2449513" y="762000"/>
              <a:ext cx="1692000" cy="165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200" b="1">
                  <a:solidFill>
                    <a:srgbClr val="333333"/>
                  </a:solidFill>
                </a:rPr>
                <a:t>Colour Guidelines</a:t>
              </a:r>
            </a:p>
          </p:txBody>
        </p:sp>
        <p:sp>
          <p:nvSpPr>
            <p:cNvPr id="60" name="Rectangle 107"/>
            <p:cNvSpPr>
              <a:spLocks noChangeArrowheads="1"/>
            </p:cNvSpPr>
            <p:nvPr/>
          </p:nvSpPr>
          <p:spPr bwMode="gray">
            <a:xfrm>
              <a:off x="-2449513" y="2962277"/>
              <a:ext cx="215900" cy="215900"/>
            </a:xfrm>
            <a:prstGeom prst="rect">
              <a:avLst/>
            </a:prstGeom>
            <a:solidFill>
              <a:srgbClr val="AB0066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61" name="Rectangle 108"/>
            <p:cNvSpPr>
              <a:spLocks noChangeArrowheads="1"/>
            </p:cNvSpPr>
            <p:nvPr/>
          </p:nvSpPr>
          <p:spPr bwMode="gray">
            <a:xfrm>
              <a:off x="-2159000" y="2987677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Fuchsia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171, 0, 102</a:t>
              </a:r>
            </a:p>
          </p:txBody>
        </p:sp>
        <p:sp>
          <p:nvSpPr>
            <p:cNvPr id="62" name="Rectangle 109"/>
            <p:cNvSpPr>
              <a:spLocks noChangeArrowheads="1"/>
            </p:cNvSpPr>
            <p:nvPr/>
          </p:nvSpPr>
          <p:spPr bwMode="gray">
            <a:xfrm>
              <a:off x="-2449513" y="3449639"/>
              <a:ext cx="215900" cy="215900"/>
            </a:xfrm>
            <a:prstGeom prst="rect">
              <a:avLst/>
            </a:prstGeom>
            <a:solidFill>
              <a:srgbClr val="D0D93C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63" name="Rectangle 110"/>
            <p:cNvSpPr>
              <a:spLocks noChangeArrowheads="1"/>
            </p:cNvSpPr>
            <p:nvPr/>
          </p:nvSpPr>
          <p:spPr bwMode="gray">
            <a:xfrm>
              <a:off x="-2159000" y="3459164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Lime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208, 217, 60</a:t>
              </a:r>
            </a:p>
          </p:txBody>
        </p:sp>
        <p:sp>
          <p:nvSpPr>
            <p:cNvPr id="64" name="Rectangle 111"/>
            <p:cNvSpPr>
              <a:spLocks noChangeArrowheads="1"/>
            </p:cNvSpPr>
            <p:nvPr/>
          </p:nvSpPr>
          <p:spPr bwMode="gray">
            <a:xfrm>
              <a:off x="-2449513" y="3917952"/>
              <a:ext cx="215900" cy="215900"/>
            </a:xfrm>
            <a:prstGeom prst="rect">
              <a:avLst/>
            </a:prstGeom>
            <a:solidFill>
              <a:srgbClr val="019649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65" name="Rectangle 112"/>
            <p:cNvSpPr>
              <a:spLocks noChangeArrowheads="1"/>
            </p:cNvSpPr>
            <p:nvPr/>
          </p:nvSpPr>
          <p:spPr bwMode="gray">
            <a:xfrm>
              <a:off x="-2159000" y="3927477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Leaf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52, 150, 81</a:t>
              </a:r>
            </a:p>
          </p:txBody>
        </p:sp>
        <p:sp>
          <p:nvSpPr>
            <p:cNvPr id="66" name="Rectangle 109"/>
            <p:cNvSpPr>
              <a:spLocks noChangeArrowheads="1"/>
            </p:cNvSpPr>
            <p:nvPr/>
          </p:nvSpPr>
          <p:spPr bwMode="gray">
            <a:xfrm>
              <a:off x="-2449513" y="4405314"/>
              <a:ext cx="215900" cy="215900"/>
            </a:xfrm>
            <a:prstGeom prst="rect">
              <a:avLst/>
            </a:prstGeom>
            <a:solidFill>
              <a:srgbClr val="767676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67" name="Rectangle 110"/>
            <p:cNvSpPr>
              <a:spLocks noChangeArrowheads="1"/>
            </p:cNvSpPr>
            <p:nvPr/>
          </p:nvSpPr>
          <p:spPr bwMode="gray">
            <a:xfrm>
              <a:off x="-2159000" y="4414839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Mid Grey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118, 118, 118</a:t>
              </a:r>
            </a:p>
          </p:txBody>
        </p:sp>
        <p:sp>
          <p:nvSpPr>
            <p:cNvPr id="68" name="Rectangle 111"/>
            <p:cNvSpPr>
              <a:spLocks noChangeArrowheads="1"/>
            </p:cNvSpPr>
            <p:nvPr/>
          </p:nvSpPr>
          <p:spPr bwMode="gray">
            <a:xfrm>
              <a:off x="-2449513" y="4873627"/>
              <a:ext cx="215900" cy="215900"/>
            </a:xfrm>
            <a:prstGeom prst="rect">
              <a:avLst/>
            </a:prstGeom>
            <a:solidFill>
              <a:srgbClr val="333333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69" name="Rectangle 112"/>
            <p:cNvSpPr>
              <a:spLocks noChangeArrowheads="1"/>
            </p:cNvSpPr>
            <p:nvPr/>
          </p:nvSpPr>
          <p:spPr bwMode="gray">
            <a:xfrm>
              <a:off x="-2159000" y="4883152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Text Colour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51, 51, 51</a:t>
              </a:r>
            </a:p>
          </p:txBody>
        </p:sp>
      </p:grpSp>
      <p:pic>
        <p:nvPicPr>
          <p:cNvPr id="38" name="Picture 3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804990" y="4402733"/>
            <a:ext cx="154783" cy="138908"/>
          </a:xfrm>
          <a:prstGeom prst="rect">
            <a:avLst/>
          </a:prstGeom>
        </p:spPr>
      </p:pic>
      <p:sp>
        <p:nvSpPr>
          <p:cNvPr id="39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842434" y="4381898"/>
            <a:ext cx="4878000" cy="216000"/>
          </a:xfrm>
        </p:spPr>
        <p:txBody>
          <a:bodyPr tIns="0" bIns="0"/>
          <a:lstStyle>
            <a:lvl1pPr marL="0" indent="0" algn="l">
              <a:lnSpc>
                <a:spcPts val="1350"/>
              </a:lnSpc>
              <a:buNone/>
              <a:defRPr sz="1350">
                <a:solidFill>
                  <a:srgbClr val="000000"/>
                </a:solidFill>
                <a:latin typeface="+mn-lt"/>
              </a:defRPr>
            </a:lvl1pPr>
            <a:lvl2pPr>
              <a:defRPr sz="2200">
                <a:solidFill>
                  <a:srgbClr val="000000"/>
                </a:solidFill>
              </a:defRPr>
            </a:lvl2pPr>
            <a:lvl3pPr>
              <a:defRPr sz="2200">
                <a:solidFill>
                  <a:srgbClr val="000000"/>
                </a:solidFill>
              </a:defRPr>
            </a:lvl3pPr>
            <a:lvl4pPr>
              <a:defRPr sz="2200">
                <a:solidFill>
                  <a:srgbClr val="000000"/>
                </a:solidFill>
              </a:defRPr>
            </a:lvl4pPr>
            <a:lvl5pPr>
              <a:defRPr sz="22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 noProof="0" dirty="0"/>
              <a:t>Click to edit location and date</a:t>
            </a:r>
          </a:p>
        </p:txBody>
      </p:sp>
      <p:grpSp>
        <p:nvGrpSpPr>
          <p:cNvPr id="40" name="Group 39"/>
          <p:cNvGrpSpPr/>
          <p:nvPr userDrawn="1"/>
        </p:nvGrpSpPr>
        <p:grpSpPr>
          <a:xfrm>
            <a:off x="10749167" y="-133099"/>
            <a:ext cx="1441027" cy="1565166"/>
            <a:chOff x="5364088" y="4720073"/>
            <a:chExt cx="1441027" cy="1565166"/>
          </a:xfrm>
        </p:grpSpPr>
        <p:sp>
          <p:nvSpPr>
            <p:cNvPr id="41" name="Freeform 5"/>
            <p:cNvSpPr>
              <a:spLocks/>
            </p:cNvSpPr>
            <p:nvPr/>
          </p:nvSpPr>
          <p:spPr bwMode="gray">
            <a:xfrm>
              <a:off x="5364088" y="4844212"/>
              <a:ext cx="1441027" cy="1441027"/>
            </a:xfrm>
            <a:custGeom>
              <a:avLst/>
              <a:gdLst>
                <a:gd name="T0" fmla="*/ 0 w 810"/>
                <a:gd name="T1" fmla="*/ 0 h 810"/>
                <a:gd name="T2" fmla="*/ 810 w 810"/>
                <a:gd name="T3" fmla="*/ 810 h 810"/>
                <a:gd name="T4" fmla="*/ 810 w 810"/>
                <a:gd name="T5" fmla="*/ 536 h 810"/>
                <a:gd name="T6" fmla="*/ 274 w 810"/>
                <a:gd name="T7" fmla="*/ 0 h 810"/>
                <a:gd name="T8" fmla="*/ 0 w 810"/>
                <a:gd name="T9" fmla="*/ 0 h 8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0" h="810">
                  <a:moveTo>
                    <a:pt x="0" y="0"/>
                  </a:moveTo>
                  <a:lnTo>
                    <a:pt x="810" y="810"/>
                  </a:lnTo>
                  <a:lnTo>
                    <a:pt x="810" y="536"/>
                  </a:lnTo>
                  <a:lnTo>
                    <a:pt x="27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7A7DC"/>
            </a:solidFill>
            <a:ln w="3175">
              <a:solidFill>
                <a:srgbClr val="17A7DC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3200"/>
            </a:p>
          </p:txBody>
        </p:sp>
        <p:sp>
          <p:nvSpPr>
            <p:cNvPr id="42" name="Title 14"/>
            <p:cNvSpPr txBox="1">
              <a:spLocks/>
            </p:cNvSpPr>
            <p:nvPr userDrawn="1"/>
          </p:nvSpPr>
          <p:spPr bwMode="gray">
            <a:xfrm rot="2700000">
              <a:off x="5481455" y="5320862"/>
              <a:ext cx="1447800" cy="246221"/>
            </a:xfrm>
            <a:prstGeom prst="rect">
              <a:avLst/>
            </a:prstGeom>
          </p:spPr>
          <p:txBody>
            <a:bodyPr vert="horz" wrap="none" lIns="0" tIns="0" rIns="0" bIns="0" rtlCol="0" anchor="ctr" anchorCtr="0">
              <a:noAutofit/>
            </a:bodyPr>
            <a:lstStyle>
              <a:lvl1pPr algn="l" defTabSz="914400" rtl="0" eaLnBrk="1" latinLnBrk="0" hangingPunct="1">
                <a:lnSpc>
                  <a:spcPts val="4600"/>
                </a:lnSpc>
                <a:spcBef>
                  <a:spcPct val="0"/>
                </a:spcBef>
                <a:buNone/>
                <a:defRPr sz="4400" b="1" kern="1200" baseline="0">
                  <a:solidFill>
                    <a:schemeClr val="bg1"/>
                  </a:solidFill>
                  <a:latin typeface="+mj-lt"/>
                  <a:ea typeface="+mj-ea"/>
                  <a:cs typeface="Arial" panose="020B0604020202020204" pitchFamily="34" charset="0"/>
                </a:defRPr>
              </a:lvl1pPr>
            </a:lstStyle>
            <a:p>
              <a:pPr algn="ctr">
                <a:lnSpc>
                  <a:spcPct val="100000"/>
                </a:lnSpc>
              </a:pPr>
              <a:r>
                <a:rPr lang="en-US" sz="1600"/>
                <a:t>Confidential</a:t>
              </a:r>
              <a:endParaRPr lang="en-GB" sz="1600" dirty="0"/>
            </a:p>
          </p:txBody>
        </p:sp>
      </p:grpSp>
      <p:sp>
        <p:nvSpPr>
          <p:cNvPr id="70" name="Picture Placeholder 69"/>
          <p:cNvSpPr>
            <a:spLocks noGrp="1"/>
          </p:cNvSpPr>
          <p:nvPr>
            <p:ph type="pic" sz="quarter" idx="12"/>
          </p:nvPr>
        </p:nvSpPr>
        <p:spPr bwMode="gray">
          <a:xfrm>
            <a:off x="-3176" y="1"/>
            <a:ext cx="12195175" cy="6024879"/>
          </a:xfrm>
          <a:custGeom>
            <a:avLst/>
            <a:gdLst>
              <a:gd name="connsiteX0" fmla="*/ 11239226 w 12195175"/>
              <a:gd name="connsiteY0" fmla="*/ 0 h 6024879"/>
              <a:gd name="connsiteX1" fmla="*/ 12195175 w 12195175"/>
              <a:gd name="connsiteY1" fmla="*/ 0 h 6024879"/>
              <a:gd name="connsiteX2" fmla="*/ 12195175 w 12195175"/>
              <a:gd name="connsiteY2" fmla="*/ 955949 h 6024879"/>
              <a:gd name="connsiteX3" fmla="*/ 0 w 12195175"/>
              <a:gd name="connsiteY3" fmla="*/ 0 h 6024879"/>
              <a:gd name="connsiteX4" fmla="*/ 10750550 w 12195175"/>
              <a:gd name="connsiteY4" fmla="*/ 0 h 6024879"/>
              <a:gd name="connsiteX5" fmla="*/ 12195175 w 12195175"/>
              <a:gd name="connsiteY5" fmla="*/ 1444625 h 6024879"/>
              <a:gd name="connsiteX6" fmla="*/ 12195175 w 12195175"/>
              <a:gd name="connsiteY6" fmla="*/ 6024879 h 6024879"/>
              <a:gd name="connsiteX7" fmla="*/ 0 w 12195175"/>
              <a:gd name="connsiteY7" fmla="*/ 6024879 h 6024879"/>
              <a:gd name="connsiteX8" fmla="*/ 0 w 12195175"/>
              <a:gd name="connsiteY8" fmla="*/ 4688798 h 6024879"/>
              <a:gd name="connsiteX9" fmla="*/ 3176 w 12195175"/>
              <a:gd name="connsiteY9" fmla="*/ 4688798 h 6024879"/>
              <a:gd name="connsiteX10" fmla="*/ 61412 w 12195175"/>
              <a:gd name="connsiteY10" fmla="*/ 4688798 h 6024879"/>
              <a:gd name="connsiteX11" fmla="*/ 530839 w 12195175"/>
              <a:gd name="connsiteY11" fmla="*/ 4688798 h 6024879"/>
              <a:gd name="connsiteX12" fmla="*/ 5811194 w 12195175"/>
              <a:gd name="connsiteY12" fmla="*/ 4688798 h 6024879"/>
              <a:gd name="connsiteX13" fmla="*/ 5912496 w 12195175"/>
              <a:gd name="connsiteY13" fmla="*/ 4587218 h 6024879"/>
              <a:gd name="connsiteX14" fmla="*/ 5912496 w 12195175"/>
              <a:gd name="connsiteY14" fmla="*/ 3918482 h 6024879"/>
              <a:gd name="connsiteX15" fmla="*/ 5912496 w 12195175"/>
              <a:gd name="connsiteY15" fmla="*/ 1744697 h 6024879"/>
              <a:gd name="connsiteX16" fmla="*/ 5811194 w 12195175"/>
              <a:gd name="connsiteY16" fmla="*/ 1643198 h 6024879"/>
              <a:gd name="connsiteX17" fmla="*/ 61412 w 12195175"/>
              <a:gd name="connsiteY17" fmla="*/ 1643198 h 6024879"/>
              <a:gd name="connsiteX18" fmla="*/ 3176 w 12195175"/>
              <a:gd name="connsiteY18" fmla="*/ 1643198 h 6024879"/>
              <a:gd name="connsiteX19" fmla="*/ 0 w 12195175"/>
              <a:gd name="connsiteY19" fmla="*/ 1643198 h 602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2195175" h="6024879">
                <a:moveTo>
                  <a:pt x="11239226" y="0"/>
                </a:moveTo>
                <a:lnTo>
                  <a:pt x="12195175" y="0"/>
                </a:lnTo>
                <a:lnTo>
                  <a:pt x="12195175" y="955949"/>
                </a:lnTo>
                <a:close/>
                <a:moveTo>
                  <a:pt x="0" y="0"/>
                </a:moveTo>
                <a:lnTo>
                  <a:pt x="10750550" y="0"/>
                </a:lnTo>
                <a:lnTo>
                  <a:pt x="12195175" y="1444625"/>
                </a:lnTo>
                <a:lnTo>
                  <a:pt x="12195175" y="6024879"/>
                </a:lnTo>
                <a:lnTo>
                  <a:pt x="0" y="6024879"/>
                </a:lnTo>
                <a:lnTo>
                  <a:pt x="0" y="4688798"/>
                </a:lnTo>
                <a:lnTo>
                  <a:pt x="3176" y="4688798"/>
                </a:lnTo>
                <a:lnTo>
                  <a:pt x="61412" y="4688798"/>
                </a:lnTo>
                <a:lnTo>
                  <a:pt x="530839" y="4688798"/>
                </a:lnTo>
                <a:cubicBezTo>
                  <a:pt x="5811194" y="4688798"/>
                  <a:pt x="5811194" y="4688798"/>
                  <a:pt x="5811194" y="4688798"/>
                </a:cubicBezTo>
                <a:cubicBezTo>
                  <a:pt x="5811194" y="4688798"/>
                  <a:pt x="5912496" y="4688798"/>
                  <a:pt x="5912496" y="4587218"/>
                </a:cubicBezTo>
                <a:cubicBezTo>
                  <a:pt x="5912496" y="3918482"/>
                  <a:pt x="5912496" y="3918482"/>
                  <a:pt x="5912496" y="3918482"/>
                </a:cubicBezTo>
                <a:cubicBezTo>
                  <a:pt x="5912496" y="1744697"/>
                  <a:pt x="5912496" y="1744697"/>
                  <a:pt x="5912496" y="1744697"/>
                </a:cubicBezTo>
                <a:cubicBezTo>
                  <a:pt x="5912496" y="1744697"/>
                  <a:pt x="5912496" y="1643198"/>
                  <a:pt x="5811194" y="1643198"/>
                </a:cubicBezTo>
                <a:lnTo>
                  <a:pt x="61412" y="1643198"/>
                </a:lnTo>
                <a:lnTo>
                  <a:pt x="3176" y="1643198"/>
                </a:lnTo>
                <a:lnTo>
                  <a:pt x="0" y="1643198"/>
                </a:lnTo>
                <a:close/>
              </a:path>
            </a:pathLst>
          </a:custGeom>
          <a:solidFill>
            <a:srgbClr val="E9E9E9">
              <a:alpha val="10000"/>
            </a:srgbClr>
          </a:solidFill>
        </p:spPr>
        <p:txBody>
          <a:bodyPr wrap="square" lIns="2880000" tIns="0" anchor="ctr" anchorCtr="0">
            <a:noAutofit/>
          </a:bodyPr>
          <a:lstStyle>
            <a:lvl1pPr algn="ctr">
              <a:defRPr sz="1400" b="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8460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35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>
            <a:spLocks noChangeAspect="1"/>
          </p:cNvSpPr>
          <p:nvPr userDrawn="1"/>
        </p:nvSpPr>
        <p:spPr bwMode="gray">
          <a:xfrm>
            <a:off x="696912" y="1201146"/>
            <a:ext cx="11199600" cy="4999653"/>
          </a:xfrm>
          <a:custGeom>
            <a:avLst/>
            <a:gdLst>
              <a:gd name="connsiteX0" fmla="*/ 95997 w 11199600"/>
              <a:gd name="connsiteY0" fmla="*/ 0 h 4999653"/>
              <a:gd name="connsiteX1" fmla="*/ 11103603 w 11199600"/>
              <a:gd name="connsiteY1" fmla="*/ 0 h 4999653"/>
              <a:gd name="connsiteX2" fmla="*/ 11199600 w 11199600"/>
              <a:gd name="connsiteY2" fmla="*/ 96110 h 4999653"/>
              <a:gd name="connsiteX3" fmla="*/ 11199600 w 11199600"/>
              <a:gd name="connsiteY3" fmla="*/ 335165 h 4999653"/>
              <a:gd name="connsiteX4" fmla="*/ 11199600 w 11199600"/>
              <a:gd name="connsiteY4" fmla="*/ 370350 h 4999653"/>
              <a:gd name="connsiteX5" fmla="*/ 11199600 w 11199600"/>
              <a:gd name="connsiteY5" fmla="*/ 379204 h 4999653"/>
              <a:gd name="connsiteX6" fmla="*/ 11199600 w 11199600"/>
              <a:gd name="connsiteY6" fmla="*/ 400048 h 4999653"/>
              <a:gd name="connsiteX7" fmla="*/ 11199600 w 11199600"/>
              <a:gd name="connsiteY7" fmla="*/ 400232 h 4999653"/>
              <a:gd name="connsiteX8" fmla="*/ 11199600 w 11199600"/>
              <a:gd name="connsiteY8" fmla="*/ 471202 h 4999653"/>
              <a:gd name="connsiteX9" fmla="*/ 11199600 w 11199600"/>
              <a:gd name="connsiteY9" fmla="*/ 475721 h 4999653"/>
              <a:gd name="connsiteX10" fmla="*/ 11199600 w 11199600"/>
              <a:gd name="connsiteY10" fmla="*/ 508692 h 4999653"/>
              <a:gd name="connsiteX11" fmla="*/ 11199600 w 11199600"/>
              <a:gd name="connsiteY11" fmla="*/ 554484 h 4999653"/>
              <a:gd name="connsiteX12" fmla="*/ 11199600 w 11199600"/>
              <a:gd name="connsiteY12" fmla="*/ 563015 h 4999653"/>
              <a:gd name="connsiteX13" fmla="*/ 11199600 w 11199600"/>
              <a:gd name="connsiteY13" fmla="*/ 609405 h 4999653"/>
              <a:gd name="connsiteX14" fmla="*/ 11199600 w 11199600"/>
              <a:gd name="connsiteY14" fmla="*/ 662759 h 4999653"/>
              <a:gd name="connsiteX15" fmla="*/ 11199600 w 11199600"/>
              <a:gd name="connsiteY15" fmla="*/ 674288 h 4999653"/>
              <a:gd name="connsiteX16" fmla="*/ 11199600 w 11199600"/>
              <a:gd name="connsiteY16" fmla="*/ 749961 h 4999653"/>
              <a:gd name="connsiteX17" fmla="*/ 11199600 w 11199600"/>
              <a:gd name="connsiteY17" fmla="*/ 775785 h 4999653"/>
              <a:gd name="connsiteX18" fmla="*/ 11199600 w 11199600"/>
              <a:gd name="connsiteY18" fmla="*/ 837255 h 4999653"/>
              <a:gd name="connsiteX19" fmla="*/ 11199600 w 11199600"/>
              <a:gd name="connsiteY19" fmla="*/ 902921 h 4999653"/>
              <a:gd name="connsiteX20" fmla="*/ 11199600 w 11199600"/>
              <a:gd name="connsiteY20" fmla="*/ 936999 h 4999653"/>
              <a:gd name="connsiteX21" fmla="*/ 11199600 w 11199600"/>
              <a:gd name="connsiteY21" fmla="*/ 1044999 h 4999653"/>
              <a:gd name="connsiteX22" fmla="*/ 11199600 w 11199600"/>
              <a:gd name="connsiteY22" fmla="*/ 1050025 h 4999653"/>
              <a:gd name="connsiteX23" fmla="*/ 11199600 w 11199600"/>
              <a:gd name="connsiteY23" fmla="*/ 1177161 h 4999653"/>
              <a:gd name="connsiteX24" fmla="*/ 11199600 w 11199600"/>
              <a:gd name="connsiteY24" fmla="*/ 1202847 h 4999653"/>
              <a:gd name="connsiteX25" fmla="*/ 11199600 w 11199600"/>
              <a:gd name="connsiteY25" fmla="*/ 1319239 h 4999653"/>
              <a:gd name="connsiteX26" fmla="*/ 11199600 w 11199600"/>
              <a:gd name="connsiteY26" fmla="*/ 1377296 h 4999653"/>
              <a:gd name="connsiteX27" fmla="*/ 11199600 w 11199600"/>
              <a:gd name="connsiteY27" fmla="*/ 1477087 h 4999653"/>
              <a:gd name="connsiteX28" fmla="*/ 11199600 w 11199600"/>
              <a:gd name="connsiteY28" fmla="*/ 1569177 h 4999653"/>
              <a:gd name="connsiteX29" fmla="*/ 11199600 w 11199600"/>
              <a:gd name="connsiteY29" fmla="*/ 1651536 h 4999653"/>
              <a:gd name="connsiteX30" fmla="*/ 11199600 w 11199600"/>
              <a:gd name="connsiteY30" fmla="*/ 1779318 h 4999653"/>
              <a:gd name="connsiteX31" fmla="*/ 11199600 w 11199600"/>
              <a:gd name="connsiteY31" fmla="*/ 1843417 h 4999653"/>
              <a:gd name="connsiteX32" fmla="*/ 11199600 w 11199600"/>
              <a:gd name="connsiteY32" fmla="*/ 2008551 h 4999653"/>
              <a:gd name="connsiteX33" fmla="*/ 11199600 w 11199600"/>
              <a:gd name="connsiteY33" fmla="*/ 2053558 h 4999653"/>
              <a:gd name="connsiteX34" fmla="*/ 11199600 w 11199600"/>
              <a:gd name="connsiteY34" fmla="*/ 2257705 h 4999653"/>
              <a:gd name="connsiteX35" fmla="*/ 11199600 w 11199600"/>
              <a:gd name="connsiteY35" fmla="*/ 2282791 h 4999653"/>
              <a:gd name="connsiteX36" fmla="*/ 11199600 w 11199600"/>
              <a:gd name="connsiteY36" fmla="*/ 2527610 h 4999653"/>
              <a:gd name="connsiteX37" fmla="*/ 11199600 w 11199600"/>
              <a:gd name="connsiteY37" fmla="*/ 2531945 h 4999653"/>
              <a:gd name="connsiteX38" fmla="*/ 11199600 w 11199600"/>
              <a:gd name="connsiteY38" fmla="*/ 2801851 h 4999653"/>
              <a:gd name="connsiteX39" fmla="*/ 11199600 w 11199600"/>
              <a:gd name="connsiteY39" fmla="*/ 2819097 h 4999653"/>
              <a:gd name="connsiteX40" fmla="*/ 11199600 w 11199600"/>
              <a:gd name="connsiteY40" fmla="*/ 3093337 h 4999653"/>
              <a:gd name="connsiteX41" fmla="*/ 11199600 w 11199600"/>
              <a:gd name="connsiteY41" fmla="*/ 3132995 h 4999653"/>
              <a:gd name="connsiteX42" fmla="*/ 11199600 w 11199600"/>
              <a:gd name="connsiteY42" fmla="*/ 3407236 h 4999653"/>
              <a:gd name="connsiteX43" fmla="*/ 11199600 w 11199600"/>
              <a:gd name="connsiteY43" fmla="*/ 3470135 h 4999653"/>
              <a:gd name="connsiteX44" fmla="*/ 11199600 w 11199600"/>
              <a:gd name="connsiteY44" fmla="*/ 3744375 h 4999653"/>
              <a:gd name="connsiteX45" fmla="*/ 11199600 w 11199600"/>
              <a:gd name="connsiteY45" fmla="*/ 3831346 h 4999653"/>
              <a:gd name="connsiteX46" fmla="*/ 11199600 w 11199600"/>
              <a:gd name="connsiteY46" fmla="*/ 4105586 h 4999653"/>
              <a:gd name="connsiteX47" fmla="*/ 11199600 w 11199600"/>
              <a:gd name="connsiteY47" fmla="*/ 4217459 h 4999653"/>
              <a:gd name="connsiteX48" fmla="*/ 11199600 w 11199600"/>
              <a:gd name="connsiteY48" fmla="*/ 4491699 h 4999653"/>
              <a:gd name="connsiteX49" fmla="*/ 11199600 w 11199600"/>
              <a:gd name="connsiteY49" fmla="*/ 4629303 h 4999653"/>
              <a:gd name="connsiteX50" fmla="*/ 11199600 w 11199600"/>
              <a:gd name="connsiteY50" fmla="*/ 4903543 h 4999653"/>
              <a:gd name="connsiteX51" fmla="*/ 11103603 w 11199600"/>
              <a:gd name="connsiteY51" fmla="*/ 4999653 h 4999653"/>
              <a:gd name="connsiteX52" fmla="*/ 95997 w 11199600"/>
              <a:gd name="connsiteY52" fmla="*/ 4999653 h 4999653"/>
              <a:gd name="connsiteX53" fmla="*/ 0 w 11199600"/>
              <a:gd name="connsiteY53" fmla="*/ 4903543 h 4999653"/>
              <a:gd name="connsiteX54" fmla="*/ 0 w 11199600"/>
              <a:gd name="connsiteY54" fmla="*/ 4664488 h 4999653"/>
              <a:gd name="connsiteX55" fmla="*/ 0 w 11199600"/>
              <a:gd name="connsiteY55" fmla="*/ 4629303 h 4999653"/>
              <a:gd name="connsiteX56" fmla="*/ 0 w 11199600"/>
              <a:gd name="connsiteY56" fmla="*/ 4628197 h 4999653"/>
              <a:gd name="connsiteX57" fmla="*/ 0 w 11199600"/>
              <a:gd name="connsiteY57" fmla="*/ 4620449 h 4999653"/>
              <a:gd name="connsiteX58" fmla="*/ 0 w 11199600"/>
              <a:gd name="connsiteY58" fmla="*/ 4599606 h 4999653"/>
              <a:gd name="connsiteX59" fmla="*/ 0 w 11199600"/>
              <a:gd name="connsiteY59" fmla="*/ 4599421 h 4999653"/>
              <a:gd name="connsiteX60" fmla="*/ 0 w 11199600"/>
              <a:gd name="connsiteY60" fmla="*/ 4558472 h 4999653"/>
              <a:gd name="connsiteX61" fmla="*/ 0 w 11199600"/>
              <a:gd name="connsiteY61" fmla="*/ 4528452 h 4999653"/>
              <a:gd name="connsiteX62" fmla="*/ 0 w 11199600"/>
              <a:gd name="connsiteY62" fmla="*/ 4523933 h 4999653"/>
              <a:gd name="connsiteX63" fmla="*/ 0 w 11199600"/>
              <a:gd name="connsiteY63" fmla="*/ 4490961 h 4999653"/>
              <a:gd name="connsiteX64" fmla="*/ 0 w 11199600"/>
              <a:gd name="connsiteY64" fmla="*/ 4445170 h 4999653"/>
              <a:gd name="connsiteX65" fmla="*/ 0 w 11199600"/>
              <a:gd name="connsiteY65" fmla="*/ 4436639 h 4999653"/>
              <a:gd name="connsiteX66" fmla="*/ 0 w 11199600"/>
              <a:gd name="connsiteY66" fmla="*/ 4390248 h 4999653"/>
              <a:gd name="connsiteX67" fmla="*/ 0 w 11199600"/>
              <a:gd name="connsiteY67" fmla="*/ 4336894 h 4999653"/>
              <a:gd name="connsiteX68" fmla="*/ 0 w 11199600"/>
              <a:gd name="connsiteY68" fmla="*/ 4325366 h 4999653"/>
              <a:gd name="connsiteX69" fmla="*/ 0 w 11199600"/>
              <a:gd name="connsiteY69" fmla="*/ 4249693 h 4999653"/>
              <a:gd name="connsiteX70" fmla="*/ 0 w 11199600"/>
              <a:gd name="connsiteY70" fmla="*/ 4223869 h 4999653"/>
              <a:gd name="connsiteX71" fmla="*/ 0 w 11199600"/>
              <a:gd name="connsiteY71" fmla="*/ 4162399 h 4999653"/>
              <a:gd name="connsiteX72" fmla="*/ 0 w 11199600"/>
              <a:gd name="connsiteY72" fmla="*/ 4096732 h 4999653"/>
              <a:gd name="connsiteX73" fmla="*/ 0 w 11199600"/>
              <a:gd name="connsiteY73" fmla="*/ 4062654 h 4999653"/>
              <a:gd name="connsiteX74" fmla="*/ 0 w 11199600"/>
              <a:gd name="connsiteY74" fmla="*/ 3954655 h 4999653"/>
              <a:gd name="connsiteX75" fmla="*/ 0 w 11199600"/>
              <a:gd name="connsiteY75" fmla="*/ 3949629 h 4999653"/>
              <a:gd name="connsiteX76" fmla="*/ 0 w 11199600"/>
              <a:gd name="connsiteY76" fmla="*/ 3822492 h 4999653"/>
              <a:gd name="connsiteX77" fmla="*/ 0 w 11199600"/>
              <a:gd name="connsiteY77" fmla="*/ 3796807 h 4999653"/>
              <a:gd name="connsiteX78" fmla="*/ 0 w 11199600"/>
              <a:gd name="connsiteY78" fmla="*/ 3680415 h 4999653"/>
              <a:gd name="connsiteX79" fmla="*/ 0 w 11199600"/>
              <a:gd name="connsiteY79" fmla="*/ 3622357 h 4999653"/>
              <a:gd name="connsiteX80" fmla="*/ 0 w 11199600"/>
              <a:gd name="connsiteY80" fmla="*/ 3522567 h 4999653"/>
              <a:gd name="connsiteX81" fmla="*/ 0 w 11199600"/>
              <a:gd name="connsiteY81" fmla="*/ 3430477 h 4999653"/>
              <a:gd name="connsiteX82" fmla="*/ 0 w 11199600"/>
              <a:gd name="connsiteY82" fmla="*/ 3348117 h 4999653"/>
              <a:gd name="connsiteX83" fmla="*/ 0 w 11199600"/>
              <a:gd name="connsiteY83" fmla="*/ 3220335 h 4999653"/>
              <a:gd name="connsiteX84" fmla="*/ 0 w 11199600"/>
              <a:gd name="connsiteY84" fmla="*/ 3156237 h 4999653"/>
              <a:gd name="connsiteX85" fmla="*/ 0 w 11199600"/>
              <a:gd name="connsiteY85" fmla="*/ 2991102 h 4999653"/>
              <a:gd name="connsiteX86" fmla="*/ 0 w 11199600"/>
              <a:gd name="connsiteY86" fmla="*/ 2946095 h 4999653"/>
              <a:gd name="connsiteX87" fmla="*/ 0 w 11199600"/>
              <a:gd name="connsiteY87" fmla="*/ 2741948 h 4999653"/>
              <a:gd name="connsiteX88" fmla="*/ 0 w 11199600"/>
              <a:gd name="connsiteY88" fmla="*/ 2716862 h 4999653"/>
              <a:gd name="connsiteX89" fmla="*/ 0 w 11199600"/>
              <a:gd name="connsiteY89" fmla="*/ 2472043 h 4999653"/>
              <a:gd name="connsiteX90" fmla="*/ 0 w 11199600"/>
              <a:gd name="connsiteY90" fmla="*/ 2467708 h 4999653"/>
              <a:gd name="connsiteX91" fmla="*/ 0 w 11199600"/>
              <a:gd name="connsiteY91" fmla="*/ 2197803 h 4999653"/>
              <a:gd name="connsiteX92" fmla="*/ 0 w 11199600"/>
              <a:gd name="connsiteY92" fmla="*/ 2180556 h 4999653"/>
              <a:gd name="connsiteX93" fmla="*/ 0 w 11199600"/>
              <a:gd name="connsiteY93" fmla="*/ 1906316 h 4999653"/>
              <a:gd name="connsiteX94" fmla="*/ 0 w 11199600"/>
              <a:gd name="connsiteY94" fmla="*/ 1866658 h 4999653"/>
              <a:gd name="connsiteX95" fmla="*/ 0 w 11199600"/>
              <a:gd name="connsiteY95" fmla="*/ 1592418 h 4999653"/>
              <a:gd name="connsiteX96" fmla="*/ 0 w 11199600"/>
              <a:gd name="connsiteY96" fmla="*/ 1529519 h 4999653"/>
              <a:gd name="connsiteX97" fmla="*/ 0 w 11199600"/>
              <a:gd name="connsiteY97" fmla="*/ 1255278 h 4999653"/>
              <a:gd name="connsiteX98" fmla="*/ 0 w 11199600"/>
              <a:gd name="connsiteY98" fmla="*/ 1168307 h 4999653"/>
              <a:gd name="connsiteX99" fmla="*/ 0 w 11199600"/>
              <a:gd name="connsiteY99" fmla="*/ 894067 h 4999653"/>
              <a:gd name="connsiteX100" fmla="*/ 0 w 11199600"/>
              <a:gd name="connsiteY100" fmla="*/ 782195 h 4999653"/>
              <a:gd name="connsiteX101" fmla="*/ 0 w 11199600"/>
              <a:gd name="connsiteY101" fmla="*/ 507955 h 4999653"/>
              <a:gd name="connsiteX102" fmla="*/ 0 w 11199600"/>
              <a:gd name="connsiteY102" fmla="*/ 370350 h 4999653"/>
              <a:gd name="connsiteX103" fmla="*/ 0 w 11199600"/>
              <a:gd name="connsiteY103" fmla="*/ 96110 h 4999653"/>
              <a:gd name="connsiteX104" fmla="*/ 95997 w 11199600"/>
              <a:gd name="connsiteY104" fmla="*/ 0 h 4999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</a:cxnLst>
            <a:rect l="l" t="t" r="r" b="b"/>
            <a:pathLst>
              <a:path w="11199600" h="4999653">
                <a:moveTo>
                  <a:pt x="95997" y="0"/>
                </a:moveTo>
                <a:lnTo>
                  <a:pt x="11103603" y="0"/>
                </a:lnTo>
                <a:cubicBezTo>
                  <a:pt x="11199600" y="0"/>
                  <a:pt x="11199600" y="96110"/>
                  <a:pt x="11199600" y="96110"/>
                </a:cubicBezTo>
                <a:cubicBezTo>
                  <a:pt x="11199600" y="96110"/>
                  <a:pt x="11199600" y="96110"/>
                  <a:pt x="11199600" y="335165"/>
                </a:cubicBezTo>
                <a:lnTo>
                  <a:pt x="11199600" y="370350"/>
                </a:lnTo>
                <a:cubicBezTo>
                  <a:pt x="11199600" y="370350"/>
                  <a:pt x="11199600" y="370350"/>
                  <a:pt x="11199600" y="379204"/>
                </a:cubicBezTo>
                <a:lnTo>
                  <a:pt x="11199600" y="400048"/>
                </a:lnTo>
                <a:lnTo>
                  <a:pt x="11199600" y="400232"/>
                </a:lnTo>
                <a:cubicBezTo>
                  <a:pt x="11199600" y="415173"/>
                  <a:pt x="11199600" y="437585"/>
                  <a:pt x="11199600" y="471202"/>
                </a:cubicBezTo>
                <a:lnTo>
                  <a:pt x="11199600" y="475721"/>
                </a:lnTo>
                <a:lnTo>
                  <a:pt x="11199600" y="508692"/>
                </a:lnTo>
                <a:cubicBezTo>
                  <a:pt x="11199600" y="522527"/>
                  <a:pt x="11199600" y="537744"/>
                  <a:pt x="11199600" y="554484"/>
                </a:cubicBezTo>
                <a:lnTo>
                  <a:pt x="11199600" y="563015"/>
                </a:lnTo>
                <a:lnTo>
                  <a:pt x="11199600" y="609405"/>
                </a:lnTo>
                <a:lnTo>
                  <a:pt x="11199600" y="662759"/>
                </a:lnTo>
                <a:lnTo>
                  <a:pt x="11199600" y="674288"/>
                </a:lnTo>
                <a:cubicBezTo>
                  <a:pt x="11199600" y="697668"/>
                  <a:pt x="11199600" y="722846"/>
                  <a:pt x="11199600" y="749961"/>
                </a:cubicBezTo>
                <a:lnTo>
                  <a:pt x="11199600" y="775785"/>
                </a:lnTo>
                <a:lnTo>
                  <a:pt x="11199600" y="837255"/>
                </a:lnTo>
                <a:lnTo>
                  <a:pt x="11199600" y="902921"/>
                </a:lnTo>
                <a:lnTo>
                  <a:pt x="11199600" y="936999"/>
                </a:lnTo>
                <a:lnTo>
                  <a:pt x="11199600" y="1044999"/>
                </a:lnTo>
                <a:lnTo>
                  <a:pt x="11199600" y="1050025"/>
                </a:lnTo>
                <a:cubicBezTo>
                  <a:pt x="11199600" y="1090006"/>
                  <a:pt x="11199600" y="1132338"/>
                  <a:pt x="11199600" y="1177161"/>
                </a:cubicBezTo>
                <a:lnTo>
                  <a:pt x="11199600" y="1202847"/>
                </a:lnTo>
                <a:lnTo>
                  <a:pt x="11199600" y="1319239"/>
                </a:lnTo>
                <a:lnTo>
                  <a:pt x="11199600" y="1377296"/>
                </a:lnTo>
                <a:lnTo>
                  <a:pt x="11199600" y="1477087"/>
                </a:lnTo>
                <a:lnTo>
                  <a:pt x="11199600" y="1569177"/>
                </a:lnTo>
                <a:lnTo>
                  <a:pt x="11199600" y="1651536"/>
                </a:lnTo>
                <a:lnTo>
                  <a:pt x="11199600" y="1779318"/>
                </a:lnTo>
                <a:lnTo>
                  <a:pt x="11199600" y="1843417"/>
                </a:lnTo>
                <a:lnTo>
                  <a:pt x="11199600" y="2008551"/>
                </a:lnTo>
                <a:lnTo>
                  <a:pt x="11199600" y="2053558"/>
                </a:lnTo>
                <a:lnTo>
                  <a:pt x="11199600" y="2257705"/>
                </a:lnTo>
                <a:lnTo>
                  <a:pt x="11199600" y="2282791"/>
                </a:lnTo>
                <a:lnTo>
                  <a:pt x="11199600" y="2527610"/>
                </a:lnTo>
                <a:lnTo>
                  <a:pt x="11199600" y="2531945"/>
                </a:lnTo>
                <a:cubicBezTo>
                  <a:pt x="11199600" y="2618409"/>
                  <a:pt x="11199600" y="2708331"/>
                  <a:pt x="11199600" y="2801851"/>
                </a:cubicBezTo>
                <a:lnTo>
                  <a:pt x="11199600" y="2819097"/>
                </a:lnTo>
                <a:lnTo>
                  <a:pt x="11199600" y="3093337"/>
                </a:lnTo>
                <a:lnTo>
                  <a:pt x="11199600" y="3132995"/>
                </a:lnTo>
                <a:lnTo>
                  <a:pt x="11199600" y="3407236"/>
                </a:lnTo>
                <a:lnTo>
                  <a:pt x="11199600" y="3470135"/>
                </a:lnTo>
                <a:lnTo>
                  <a:pt x="11199600" y="3744375"/>
                </a:lnTo>
                <a:lnTo>
                  <a:pt x="11199600" y="3831346"/>
                </a:lnTo>
                <a:lnTo>
                  <a:pt x="11199600" y="4105586"/>
                </a:lnTo>
                <a:lnTo>
                  <a:pt x="11199600" y="4217459"/>
                </a:lnTo>
                <a:lnTo>
                  <a:pt x="11199600" y="4491699"/>
                </a:lnTo>
                <a:lnTo>
                  <a:pt x="11199600" y="4629303"/>
                </a:lnTo>
                <a:lnTo>
                  <a:pt x="11199600" y="4903543"/>
                </a:lnTo>
                <a:cubicBezTo>
                  <a:pt x="11199600" y="4999653"/>
                  <a:pt x="11103603" y="4999653"/>
                  <a:pt x="11103603" y="4999653"/>
                </a:cubicBezTo>
                <a:cubicBezTo>
                  <a:pt x="11103603" y="4999653"/>
                  <a:pt x="11103603" y="4999653"/>
                  <a:pt x="95997" y="4999653"/>
                </a:cubicBezTo>
                <a:cubicBezTo>
                  <a:pt x="0" y="4999653"/>
                  <a:pt x="0" y="4903543"/>
                  <a:pt x="0" y="4903543"/>
                </a:cubicBezTo>
                <a:cubicBezTo>
                  <a:pt x="0" y="4903543"/>
                  <a:pt x="0" y="4903543"/>
                  <a:pt x="0" y="4664488"/>
                </a:cubicBezTo>
                <a:lnTo>
                  <a:pt x="0" y="4629303"/>
                </a:lnTo>
                <a:lnTo>
                  <a:pt x="0" y="4628197"/>
                </a:lnTo>
                <a:lnTo>
                  <a:pt x="0" y="4620449"/>
                </a:lnTo>
                <a:lnTo>
                  <a:pt x="0" y="4599606"/>
                </a:lnTo>
                <a:lnTo>
                  <a:pt x="0" y="4599421"/>
                </a:lnTo>
                <a:lnTo>
                  <a:pt x="0" y="4558472"/>
                </a:lnTo>
                <a:lnTo>
                  <a:pt x="0" y="4528452"/>
                </a:lnTo>
                <a:lnTo>
                  <a:pt x="0" y="4523933"/>
                </a:lnTo>
                <a:lnTo>
                  <a:pt x="0" y="4490961"/>
                </a:lnTo>
                <a:lnTo>
                  <a:pt x="0" y="4445170"/>
                </a:lnTo>
                <a:lnTo>
                  <a:pt x="0" y="4436639"/>
                </a:lnTo>
                <a:lnTo>
                  <a:pt x="0" y="4390248"/>
                </a:lnTo>
                <a:lnTo>
                  <a:pt x="0" y="4336894"/>
                </a:lnTo>
                <a:lnTo>
                  <a:pt x="0" y="4325366"/>
                </a:lnTo>
                <a:lnTo>
                  <a:pt x="0" y="4249693"/>
                </a:lnTo>
                <a:lnTo>
                  <a:pt x="0" y="4223869"/>
                </a:lnTo>
                <a:lnTo>
                  <a:pt x="0" y="4162399"/>
                </a:lnTo>
                <a:lnTo>
                  <a:pt x="0" y="4096732"/>
                </a:lnTo>
                <a:lnTo>
                  <a:pt x="0" y="4062654"/>
                </a:lnTo>
                <a:lnTo>
                  <a:pt x="0" y="3954655"/>
                </a:lnTo>
                <a:lnTo>
                  <a:pt x="0" y="3949629"/>
                </a:lnTo>
                <a:lnTo>
                  <a:pt x="0" y="3822492"/>
                </a:lnTo>
                <a:lnTo>
                  <a:pt x="0" y="3796807"/>
                </a:lnTo>
                <a:lnTo>
                  <a:pt x="0" y="3680415"/>
                </a:lnTo>
                <a:lnTo>
                  <a:pt x="0" y="3622357"/>
                </a:lnTo>
                <a:lnTo>
                  <a:pt x="0" y="3522567"/>
                </a:lnTo>
                <a:lnTo>
                  <a:pt x="0" y="3430477"/>
                </a:lnTo>
                <a:lnTo>
                  <a:pt x="0" y="3348117"/>
                </a:lnTo>
                <a:lnTo>
                  <a:pt x="0" y="3220335"/>
                </a:lnTo>
                <a:lnTo>
                  <a:pt x="0" y="3156237"/>
                </a:lnTo>
                <a:lnTo>
                  <a:pt x="0" y="2991102"/>
                </a:lnTo>
                <a:lnTo>
                  <a:pt x="0" y="2946095"/>
                </a:lnTo>
                <a:lnTo>
                  <a:pt x="0" y="2741948"/>
                </a:lnTo>
                <a:lnTo>
                  <a:pt x="0" y="2716862"/>
                </a:lnTo>
                <a:lnTo>
                  <a:pt x="0" y="2472043"/>
                </a:lnTo>
                <a:lnTo>
                  <a:pt x="0" y="2467708"/>
                </a:lnTo>
                <a:lnTo>
                  <a:pt x="0" y="2197803"/>
                </a:lnTo>
                <a:lnTo>
                  <a:pt x="0" y="2180556"/>
                </a:lnTo>
                <a:lnTo>
                  <a:pt x="0" y="1906316"/>
                </a:lnTo>
                <a:lnTo>
                  <a:pt x="0" y="1866658"/>
                </a:lnTo>
                <a:lnTo>
                  <a:pt x="0" y="1592418"/>
                </a:lnTo>
                <a:lnTo>
                  <a:pt x="0" y="1529519"/>
                </a:lnTo>
                <a:lnTo>
                  <a:pt x="0" y="1255278"/>
                </a:lnTo>
                <a:lnTo>
                  <a:pt x="0" y="1168307"/>
                </a:lnTo>
                <a:lnTo>
                  <a:pt x="0" y="894067"/>
                </a:lnTo>
                <a:lnTo>
                  <a:pt x="0" y="782195"/>
                </a:lnTo>
                <a:lnTo>
                  <a:pt x="0" y="507955"/>
                </a:lnTo>
                <a:lnTo>
                  <a:pt x="0" y="370350"/>
                </a:lnTo>
                <a:lnTo>
                  <a:pt x="0" y="96110"/>
                </a:lnTo>
                <a:cubicBezTo>
                  <a:pt x="0" y="0"/>
                  <a:pt x="95997" y="0"/>
                  <a:pt x="95997" y="0"/>
                </a:cubicBezTo>
                <a:close/>
              </a:path>
            </a:pathLst>
          </a:custGeom>
          <a:solidFill>
            <a:srgbClr val="EAEAE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GB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 bwMode="gray">
          <a:xfrm>
            <a:off x="845575" y="1327150"/>
            <a:ext cx="10489176" cy="4752000"/>
          </a:xfrm>
        </p:spPr>
        <p:txBody>
          <a:bodyPr>
            <a:noAutofit/>
          </a:bodyPr>
          <a:lstStyle>
            <a:lvl1pPr marL="432000" marR="0" indent="-432000" algn="l" defTabSz="914377" rtl="0" eaLnBrk="1" fontAlgn="auto" latinLnBrk="0" hangingPunct="1">
              <a:lnSpc>
                <a:spcPts val="2200"/>
              </a:lnSpc>
              <a:spcBef>
                <a:spcPts val="200"/>
              </a:spcBef>
              <a:spcAft>
                <a:spcPts val="800"/>
              </a:spcAft>
              <a:buClrTx/>
              <a:buSzTx/>
              <a:buFont typeface="+mj-lt"/>
              <a:buAutoNum type="arabicPeriod"/>
              <a:tabLst>
                <a:tab pos="355591" algn="l"/>
              </a:tabLst>
              <a:defRPr sz="2000" b="0"/>
            </a:lvl1pPr>
            <a:lvl2pPr>
              <a:defRPr sz="2000"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52793356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 Slide Picture Right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3"/>
          <p:cNvSpPr>
            <a:spLocks noChangeAspect="1"/>
          </p:cNvSpPr>
          <p:nvPr userDrawn="1"/>
        </p:nvSpPr>
        <p:spPr bwMode="gray">
          <a:xfrm>
            <a:off x="696912" y="1201146"/>
            <a:ext cx="11199600" cy="4999653"/>
          </a:xfrm>
          <a:custGeom>
            <a:avLst/>
            <a:gdLst>
              <a:gd name="connsiteX0" fmla="*/ 95997 w 11199600"/>
              <a:gd name="connsiteY0" fmla="*/ 0 h 4999653"/>
              <a:gd name="connsiteX1" fmla="*/ 11103603 w 11199600"/>
              <a:gd name="connsiteY1" fmla="*/ 0 h 4999653"/>
              <a:gd name="connsiteX2" fmla="*/ 11199600 w 11199600"/>
              <a:gd name="connsiteY2" fmla="*/ 96110 h 4999653"/>
              <a:gd name="connsiteX3" fmla="*/ 11199600 w 11199600"/>
              <a:gd name="connsiteY3" fmla="*/ 335165 h 4999653"/>
              <a:gd name="connsiteX4" fmla="*/ 11199600 w 11199600"/>
              <a:gd name="connsiteY4" fmla="*/ 370350 h 4999653"/>
              <a:gd name="connsiteX5" fmla="*/ 11199600 w 11199600"/>
              <a:gd name="connsiteY5" fmla="*/ 379204 h 4999653"/>
              <a:gd name="connsiteX6" fmla="*/ 11199600 w 11199600"/>
              <a:gd name="connsiteY6" fmla="*/ 400048 h 4999653"/>
              <a:gd name="connsiteX7" fmla="*/ 11199600 w 11199600"/>
              <a:gd name="connsiteY7" fmla="*/ 400232 h 4999653"/>
              <a:gd name="connsiteX8" fmla="*/ 11199600 w 11199600"/>
              <a:gd name="connsiteY8" fmla="*/ 471202 h 4999653"/>
              <a:gd name="connsiteX9" fmla="*/ 11199600 w 11199600"/>
              <a:gd name="connsiteY9" fmla="*/ 475721 h 4999653"/>
              <a:gd name="connsiteX10" fmla="*/ 11199600 w 11199600"/>
              <a:gd name="connsiteY10" fmla="*/ 508692 h 4999653"/>
              <a:gd name="connsiteX11" fmla="*/ 11199600 w 11199600"/>
              <a:gd name="connsiteY11" fmla="*/ 554484 h 4999653"/>
              <a:gd name="connsiteX12" fmla="*/ 11199600 w 11199600"/>
              <a:gd name="connsiteY12" fmla="*/ 563015 h 4999653"/>
              <a:gd name="connsiteX13" fmla="*/ 11199600 w 11199600"/>
              <a:gd name="connsiteY13" fmla="*/ 609405 h 4999653"/>
              <a:gd name="connsiteX14" fmla="*/ 11199600 w 11199600"/>
              <a:gd name="connsiteY14" fmla="*/ 662759 h 4999653"/>
              <a:gd name="connsiteX15" fmla="*/ 11199600 w 11199600"/>
              <a:gd name="connsiteY15" fmla="*/ 674288 h 4999653"/>
              <a:gd name="connsiteX16" fmla="*/ 11199600 w 11199600"/>
              <a:gd name="connsiteY16" fmla="*/ 749961 h 4999653"/>
              <a:gd name="connsiteX17" fmla="*/ 11199600 w 11199600"/>
              <a:gd name="connsiteY17" fmla="*/ 775785 h 4999653"/>
              <a:gd name="connsiteX18" fmla="*/ 11199600 w 11199600"/>
              <a:gd name="connsiteY18" fmla="*/ 837255 h 4999653"/>
              <a:gd name="connsiteX19" fmla="*/ 11199600 w 11199600"/>
              <a:gd name="connsiteY19" fmla="*/ 902921 h 4999653"/>
              <a:gd name="connsiteX20" fmla="*/ 11199600 w 11199600"/>
              <a:gd name="connsiteY20" fmla="*/ 936999 h 4999653"/>
              <a:gd name="connsiteX21" fmla="*/ 11199600 w 11199600"/>
              <a:gd name="connsiteY21" fmla="*/ 1044999 h 4999653"/>
              <a:gd name="connsiteX22" fmla="*/ 11199600 w 11199600"/>
              <a:gd name="connsiteY22" fmla="*/ 1050025 h 4999653"/>
              <a:gd name="connsiteX23" fmla="*/ 11199600 w 11199600"/>
              <a:gd name="connsiteY23" fmla="*/ 1177161 h 4999653"/>
              <a:gd name="connsiteX24" fmla="*/ 11199600 w 11199600"/>
              <a:gd name="connsiteY24" fmla="*/ 1202847 h 4999653"/>
              <a:gd name="connsiteX25" fmla="*/ 11199600 w 11199600"/>
              <a:gd name="connsiteY25" fmla="*/ 1319239 h 4999653"/>
              <a:gd name="connsiteX26" fmla="*/ 11199600 w 11199600"/>
              <a:gd name="connsiteY26" fmla="*/ 1377296 h 4999653"/>
              <a:gd name="connsiteX27" fmla="*/ 11199600 w 11199600"/>
              <a:gd name="connsiteY27" fmla="*/ 1477087 h 4999653"/>
              <a:gd name="connsiteX28" fmla="*/ 11199600 w 11199600"/>
              <a:gd name="connsiteY28" fmla="*/ 1569177 h 4999653"/>
              <a:gd name="connsiteX29" fmla="*/ 11199600 w 11199600"/>
              <a:gd name="connsiteY29" fmla="*/ 1651536 h 4999653"/>
              <a:gd name="connsiteX30" fmla="*/ 11199600 w 11199600"/>
              <a:gd name="connsiteY30" fmla="*/ 1779318 h 4999653"/>
              <a:gd name="connsiteX31" fmla="*/ 11199600 w 11199600"/>
              <a:gd name="connsiteY31" fmla="*/ 1843417 h 4999653"/>
              <a:gd name="connsiteX32" fmla="*/ 11199600 w 11199600"/>
              <a:gd name="connsiteY32" fmla="*/ 2008551 h 4999653"/>
              <a:gd name="connsiteX33" fmla="*/ 11199600 w 11199600"/>
              <a:gd name="connsiteY33" fmla="*/ 2053558 h 4999653"/>
              <a:gd name="connsiteX34" fmla="*/ 11199600 w 11199600"/>
              <a:gd name="connsiteY34" fmla="*/ 2257705 h 4999653"/>
              <a:gd name="connsiteX35" fmla="*/ 11199600 w 11199600"/>
              <a:gd name="connsiteY35" fmla="*/ 2282791 h 4999653"/>
              <a:gd name="connsiteX36" fmla="*/ 11199600 w 11199600"/>
              <a:gd name="connsiteY36" fmla="*/ 2527610 h 4999653"/>
              <a:gd name="connsiteX37" fmla="*/ 11199600 w 11199600"/>
              <a:gd name="connsiteY37" fmla="*/ 2531945 h 4999653"/>
              <a:gd name="connsiteX38" fmla="*/ 11199600 w 11199600"/>
              <a:gd name="connsiteY38" fmla="*/ 2801851 h 4999653"/>
              <a:gd name="connsiteX39" fmla="*/ 11199600 w 11199600"/>
              <a:gd name="connsiteY39" fmla="*/ 2819097 h 4999653"/>
              <a:gd name="connsiteX40" fmla="*/ 11199600 w 11199600"/>
              <a:gd name="connsiteY40" fmla="*/ 3093337 h 4999653"/>
              <a:gd name="connsiteX41" fmla="*/ 11199600 w 11199600"/>
              <a:gd name="connsiteY41" fmla="*/ 3132995 h 4999653"/>
              <a:gd name="connsiteX42" fmla="*/ 11199600 w 11199600"/>
              <a:gd name="connsiteY42" fmla="*/ 3407236 h 4999653"/>
              <a:gd name="connsiteX43" fmla="*/ 11199600 w 11199600"/>
              <a:gd name="connsiteY43" fmla="*/ 3470135 h 4999653"/>
              <a:gd name="connsiteX44" fmla="*/ 11199600 w 11199600"/>
              <a:gd name="connsiteY44" fmla="*/ 3744375 h 4999653"/>
              <a:gd name="connsiteX45" fmla="*/ 11199600 w 11199600"/>
              <a:gd name="connsiteY45" fmla="*/ 3831346 h 4999653"/>
              <a:gd name="connsiteX46" fmla="*/ 11199600 w 11199600"/>
              <a:gd name="connsiteY46" fmla="*/ 4105586 h 4999653"/>
              <a:gd name="connsiteX47" fmla="*/ 11199600 w 11199600"/>
              <a:gd name="connsiteY47" fmla="*/ 4217459 h 4999653"/>
              <a:gd name="connsiteX48" fmla="*/ 11199600 w 11199600"/>
              <a:gd name="connsiteY48" fmla="*/ 4491699 h 4999653"/>
              <a:gd name="connsiteX49" fmla="*/ 11199600 w 11199600"/>
              <a:gd name="connsiteY49" fmla="*/ 4629303 h 4999653"/>
              <a:gd name="connsiteX50" fmla="*/ 11199600 w 11199600"/>
              <a:gd name="connsiteY50" fmla="*/ 4903543 h 4999653"/>
              <a:gd name="connsiteX51" fmla="*/ 11103603 w 11199600"/>
              <a:gd name="connsiteY51" fmla="*/ 4999653 h 4999653"/>
              <a:gd name="connsiteX52" fmla="*/ 95997 w 11199600"/>
              <a:gd name="connsiteY52" fmla="*/ 4999653 h 4999653"/>
              <a:gd name="connsiteX53" fmla="*/ 0 w 11199600"/>
              <a:gd name="connsiteY53" fmla="*/ 4903543 h 4999653"/>
              <a:gd name="connsiteX54" fmla="*/ 0 w 11199600"/>
              <a:gd name="connsiteY54" fmla="*/ 4664488 h 4999653"/>
              <a:gd name="connsiteX55" fmla="*/ 0 w 11199600"/>
              <a:gd name="connsiteY55" fmla="*/ 4629303 h 4999653"/>
              <a:gd name="connsiteX56" fmla="*/ 0 w 11199600"/>
              <a:gd name="connsiteY56" fmla="*/ 4628197 h 4999653"/>
              <a:gd name="connsiteX57" fmla="*/ 0 w 11199600"/>
              <a:gd name="connsiteY57" fmla="*/ 4620449 h 4999653"/>
              <a:gd name="connsiteX58" fmla="*/ 0 w 11199600"/>
              <a:gd name="connsiteY58" fmla="*/ 4599606 h 4999653"/>
              <a:gd name="connsiteX59" fmla="*/ 0 w 11199600"/>
              <a:gd name="connsiteY59" fmla="*/ 4599421 h 4999653"/>
              <a:gd name="connsiteX60" fmla="*/ 0 w 11199600"/>
              <a:gd name="connsiteY60" fmla="*/ 4558472 h 4999653"/>
              <a:gd name="connsiteX61" fmla="*/ 0 w 11199600"/>
              <a:gd name="connsiteY61" fmla="*/ 4528452 h 4999653"/>
              <a:gd name="connsiteX62" fmla="*/ 0 w 11199600"/>
              <a:gd name="connsiteY62" fmla="*/ 4523933 h 4999653"/>
              <a:gd name="connsiteX63" fmla="*/ 0 w 11199600"/>
              <a:gd name="connsiteY63" fmla="*/ 4490961 h 4999653"/>
              <a:gd name="connsiteX64" fmla="*/ 0 w 11199600"/>
              <a:gd name="connsiteY64" fmla="*/ 4445170 h 4999653"/>
              <a:gd name="connsiteX65" fmla="*/ 0 w 11199600"/>
              <a:gd name="connsiteY65" fmla="*/ 4436639 h 4999653"/>
              <a:gd name="connsiteX66" fmla="*/ 0 w 11199600"/>
              <a:gd name="connsiteY66" fmla="*/ 4390248 h 4999653"/>
              <a:gd name="connsiteX67" fmla="*/ 0 w 11199600"/>
              <a:gd name="connsiteY67" fmla="*/ 4336894 h 4999653"/>
              <a:gd name="connsiteX68" fmla="*/ 0 w 11199600"/>
              <a:gd name="connsiteY68" fmla="*/ 4325366 h 4999653"/>
              <a:gd name="connsiteX69" fmla="*/ 0 w 11199600"/>
              <a:gd name="connsiteY69" fmla="*/ 4249693 h 4999653"/>
              <a:gd name="connsiteX70" fmla="*/ 0 w 11199600"/>
              <a:gd name="connsiteY70" fmla="*/ 4223869 h 4999653"/>
              <a:gd name="connsiteX71" fmla="*/ 0 w 11199600"/>
              <a:gd name="connsiteY71" fmla="*/ 4162399 h 4999653"/>
              <a:gd name="connsiteX72" fmla="*/ 0 w 11199600"/>
              <a:gd name="connsiteY72" fmla="*/ 4096732 h 4999653"/>
              <a:gd name="connsiteX73" fmla="*/ 0 w 11199600"/>
              <a:gd name="connsiteY73" fmla="*/ 4062654 h 4999653"/>
              <a:gd name="connsiteX74" fmla="*/ 0 w 11199600"/>
              <a:gd name="connsiteY74" fmla="*/ 3954655 h 4999653"/>
              <a:gd name="connsiteX75" fmla="*/ 0 w 11199600"/>
              <a:gd name="connsiteY75" fmla="*/ 3949629 h 4999653"/>
              <a:gd name="connsiteX76" fmla="*/ 0 w 11199600"/>
              <a:gd name="connsiteY76" fmla="*/ 3822492 h 4999653"/>
              <a:gd name="connsiteX77" fmla="*/ 0 w 11199600"/>
              <a:gd name="connsiteY77" fmla="*/ 3796807 h 4999653"/>
              <a:gd name="connsiteX78" fmla="*/ 0 w 11199600"/>
              <a:gd name="connsiteY78" fmla="*/ 3680415 h 4999653"/>
              <a:gd name="connsiteX79" fmla="*/ 0 w 11199600"/>
              <a:gd name="connsiteY79" fmla="*/ 3622357 h 4999653"/>
              <a:gd name="connsiteX80" fmla="*/ 0 w 11199600"/>
              <a:gd name="connsiteY80" fmla="*/ 3522567 h 4999653"/>
              <a:gd name="connsiteX81" fmla="*/ 0 w 11199600"/>
              <a:gd name="connsiteY81" fmla="*/ 3430477 h 4999653"/>
              <a:gd name="connsiteX82" fmla="*/ 0 w 11199600"/>
              <a:gd name="connsiteY82" fmla="*/ 3348117 h 4999653"/>
              <a:gd name="connsiteX83" fmla="*/ 0 w 11199600"/>
              <a:gd name="connsiteY83" fmla="*/ 3220335 h 4999653"/>
              <a:gd name="connsiteX84" fmla="*/ 0 w 11199600"/>
              <a:gd name="connsiteY84" fmla="*/ 3156237 h 4999653"/>
              <a:gd name="connsiteX85" fmla="*/ 0 w 11199600"/>
              <a:gd name="connsiteY85" fmla="*/ 2991102 h 4999653"/>
              <a:gd name="connsiteX86" fmla="*/ 0 w 11199600"/>
              <a:gd name="connsiteY86" fmla="*/ 2946095 h 4999653"/>
              <a:gd name="connsiteX87" fmla="*/ 0 w 11199600"/>
              <a:gd name="connsiteY87" fmla="*/ 2741948 h 4999653"/>
              <a:gd name="connsiteX88" fmla="*/ 0 w 11199600"/>
              <a:gd name="connsiteY88" fmla="*/ 2716862 h 4999653"/>
              <a:gd name="connsiteX89" fmla="*/ 0 w 11199600"/>
              <a:gd name="connsiteY89" fmla="*/ 2472043 h 4999653"/>
              <a:gd name="connsiteX90" fmla="*/ 0 w 11199600"/>
              <a:gd name="connsiteY90" fmla="*/ 2467708 h 4999653"/>
              <a:gd name="connsiteX91" fmla="*/ 0 w 11199600"/>
              <a:gd name="connsiteY91" fmla="*/ 2197803 h 4999653"/>
              <a:gd name="connsiteX92" fmla="*/ 0 w 11199600"/>
              <a:gd name="connsiteY92" fmla="*/ 2180556 h 4999653"/>
              <a:gd name="connsiteX93" fmla="*/ 0 w 11199600"/>
              <a:gd name="connsiteY93" fmla="*/ 1906316 h 4999653"/>
              <a:gd name="connsiteX94" fmla="*/ 0 w 11199600"/>
              <a:gd name="connsiteY94" fmla="*/ 1866658 h 4999653"/>
              <a:gd name="connsiteX95" fmla="*/ 0 w 11199600"/>
              <a:gd name="connsiteY95" fmla="*/ 1592418 h 4999653"/>
              <a:gd name="connsiteX96" fmla="*/ 0 w 11199600"/>
              <a:gd name="connsiteY96" fmla="*/ 1529519 h 4999653"/>
              <a:gd name="connsiteX97" fmla="*/ 0 w 11199600"/>
              <a:gd name="connsiteY97" fmla="*/ 1255278 h 4999653"/>
              <a:gd name="connsiteX98" fmla="*/ 0 w 11199600"/>
              <a:gd name="connsiteY98" fmla="*/ 1168307 h 4999653"/>
              <a:gd name="connsiteX99" fmla="*/ 0 w 11199600"/>
              <a:gd name="connsiteY99" fmla="*/ 894067 h 4999653"/>
              <a:gd name="connsiteX100" fmla="*/ 0 w 11199600"/>
              <a:gd name="connsiteY100" fmla="*/ 782195 h 4999653"/>
              <a:gd name="connsiteX101" fmla="*/ 0 w 11199600"/>
              <a:gd name="connsiteY101" fmla="*/ 507955 h 4999653"/>
              <a:gd name="connsiteX102" fmla="*/ 0 w 11199600"/>
              <a:gd name="connsiteY102" fmla="*/ 370350 h 4999653"/>
              <a:gd name="connsiteX103" fmla="*/ 0 w 11199600"/>
              <a:gd name="connsiteY103" fmla="*/ 96110 h 4999653"/>
              <a:gd name="connsiteX104" fmla="*/ 95997 w 11199600"/>
              <a:gd name="connsiteY104" fmla="*/ 0 h 4999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</a:cxnLst>
            <a:rect l="l" t="t" r="r" b="b"/>
            <a:pathLst>
              <a:path w="11199600" h="4999653">
                <a:moveTo>
                  <a:pt x="95997" y="0"/>
                </a:moveTo>
                <a:lnTo>
                  <a:pt x="11103603" y="0"/>
                </a:lnTo>
                <a:cubicBezTo>
                  <a:pt x="11199600" y="0"/>
                  <a:pt x="11199600" y="96110"/>
                  <a:pt x="11199600" y="96110"/>
                </a:cubicBezTo>
                <a:cubicBezTo>
                  <a:pt x="11199600" y="96110"/>
                  <a:pt x="11199600" y="96110"/>
                  <a:pt x="11199600" y="335165"/>
                </a:cubicBezTo>
                <a:lnTo>
                  <a:pt x="11199600" y="370350"/>
                </a:lnTo>
                <a:cubicBezTo>
                  <a:pt x="11199600" y="370350"/>
                  <a:pt x="11199600" y="370350"/>
                  <a:pt x="11199600" y="379204"/>
                </a:cubicBezTo>
                <a:lnTo>
                  <a:pt x="11199600" y="400048"/>
                </a:lnTo>
                <a:lnTo>
                  <a:pt x="11199600" y="400232"/>
                </a:lnTo>
                <a:cubicBezTo>
                  <a:pt x="11199600" y="415173"/>
                  <a:pt x="11199600" y="437585"/>
                  <a:pt x="11199600" y="471202"/>
                </a:cubicBezTo>
                <a:lnTo>
                  <a:pt x="11199600" y="475721"/>
                </a:lnTo>
                <a:lnTo>
                  <a:pt x="11199600" y="508692"/>
                </a:lnTo>
                <a:cubicBezTo>
                  <a:pt x="11199600" y="522527"/>
                  <a:pt x="11199600" y="537744"/>
                  <a:pt x="11199600" y="554484"/>
                </a:cubicBezTo>
                <a:lnTo>
                  <a:pt x="11199600" y="563015"/>
                </a:lnTo>
                <a:lnTo>
                  <a:pt x="11199600" y="609405"/>
                </a:lnTo>
                <a:lnTo>
                  <a:pt x="11199600" y="662759"/>
                </a:lnTo>
                <a:lnTo>
                  <a:pt x="11199600" y="674288"/>
                </a:lnTo>
                <a:cubicBezTo>
                  <a:pt x="11199600" y="697668"/>
                  <a:pt x="11199600" y="722846"/>
                  <a:pt x="11199600" y="749961"/>
                </a:cubicBezTo>
                <a:lnTo>
                  <a:pt x="11199600" y="775785"/>
                </a:lnTo>
                <a:lnTo>
                  <a:pt x="11199600" y="837255"/>
                </a:lnTo>
                <a:lnTo>
                  <a:pt x="11199600" y="902921"/>
                </a:lnTo>
                <a:lnTo>
                  <a:pt x="11199600" y="936999"/>
                </a:lnTo>
                <a:lnTo>
                  <a:pt x="11199600" y="1044999"/>
                </a:lnTo>
                <a:lnTo>
                  <a:pt x="11199600" y="1050025"/>
                </a:lnTo>
                <a:cubicBezTo>
                  <a:pt x="11199600" y="1090006"/>
                  <a:pt x="11199600" y="1132338"/>
                  <a:pt x="11199600" y="1177161"/>
                </a:cubicBezTo>
                <a:lnTo>
                  <a:pt x="11199600" y="1202847"/>
                </a:lnTo>
                <a:lnTo>
                  <a:pt x="11199600" y="1319239"/>
                </a:lnTo>
                <a:lnTo>
                  <a:pt x="11199600" y="1377296"/>
                </a:lnTo>
                <a:lnTo>
                  <a:pt x="11199600" y="1477087"/>
                </a:lnTo>
                <a:lnTo>
                  <a:pt x="11199600" y="1569177"/>
                </a:lnTo>
                <a:lnTo>
                  <a:pt x="11199600" y="1651536"/>
                </a:lnTo>
                <a:lnTo>
                  <a:pt x="11199600" y="1779318"/>
                </a:lnTo>
                <a:lnTo>
                  <a:pt x="11199600" y="1843417"/>
                </a:lnTo>
                <a:lnTo>
                  <a:pt x="11199600" y="2008551"/>
                </a:lnTo>
                <a:lnTo>
                  <a:pt x="11199600" y="2053558"/>
                </a:lnTo>
                <a:lnTo>
                  <a:pt x="11199600" y="2257705"/>
                </a:lnTo>
                <a:lnTo>
                  <a:pt x="11199600" y="2282791"/>
                </a:lnTo>
                <a:lnTo>
                  <a:pt x="11199600" y="2527610"/>
                </a:lnTo>
                <a:lnTo>
                  <a:pt x="11199600" y="2531945"/>
                </a:lnTo>
                <a:cubicBezTo>
                  <a:pt x="11199600" y="2618409"/>
                  <a:pt x="11199600" y="2708331"/>
                  <a:pt x="11199600" y="2801851"/>
                </a:cubicBezTo>
                <a:lnTo>
                  <a:pt x="11199600" y="2819097"/>
                </a:lnTo>
                <a:lnTo>
                  <a:pt x="11199600" y="3093337"/>
                </a:lnTo>
                <a:lnTo>
                  <a:pt x="11199600" y="3132995"/>
                </a:lnTo>
                <a:lnTo>
                  <a:pt x="11199600" y="3407236"/>
                </a:lnTo>
                <a:lnTo>
                  <a:pt x="11199600" y="3470135"/>
                </a:lnTo>
                <a:lnTo>
                  <a:pt x="11199600" y="3744375"/>
                </a:lnTo>
                <a:lnTo>
                  <a:pt x="11199600" y="3831346"/>
                </a:lnTo>
                <a:lnTo>
                  <a:pt x="11199600" y="4105586"/>
                </a:lnTo>
                <a:lnTo>
                  <a:pt x="11199600" y="4217459"/>
                </a:lnTo>
                <a:lnTo>
                  <a:pt x="11199600" y="4491699"/>
                </a:lnTo>
                <a:lnTo>
                  <a:pt x="11199600" y="4629303"/>
                </a:lnTo>
                <a:lnTo>
                  <a:pt x="11199600" y="4903543"/>
                </a:lnTo>
                <a:cubicBezTo>
                  <a:pt x="11199600" y="4999653"/>
                  <a:pt x="11103603" y="4999653"/>
                  <a:pt x="11103603" y="4999653"/>
                </a:cubicBezTo>
                <a:cubicBezTo>
                  <a:pt x="11103603" y="4999653"/>
                  <a:pt x="11103603" y="4999653"/>
                  <a:pt x="95997" y="4999653"/>
                </a:cubicBezTo>
                <a:cubicBezTo>
                  <a:pt x="0" y="4999653"/>
                  <a:pt x="0" y="4903543"/>
                  <a:pt x="0" y="4903543"/>
                </a:cubicBezTo>
                <a:cubicBezTo>
                  <a:pt x="0" y="4903543"/>
                  <a:pt x="0" y="4903543"/>
                  <a:pt x="0" y="4664488"/>
                </a:cubicBezTo>
                <a:lnTo>
                  <a:pt x="0" y="4629303"/>
                </a:lnTo>
                <a:lnTo>
                  <a:pt x="0" y="4628197"/>
                </a:lnTo>
                <a:lnTo>
                  <a:pt x="0" y="4620449"/>
                </a:lnTo>
                <a:lnTo>
                  <a:pt x="0" y="4599606"/>
                </a:lnTo>
                <a:lnTo>
                  <a:pt x="0" y="4599421"/>
                </a:lnTo>
                <a:lnTo>
                  <a:pt x="0" y="4558472"/>
                </a:lnTo>
                <a:lnTo>
                  <a:pt x="0" y="4528452"/>
                </a:lnTo>
                <a:lnTo>
                  <a:pt x="0" y="4523933"/>
                </a:lnTo>
                <a:lnTo>
                  <a:pt x="0" y="4490961"/>
                </a:lnTo>
                <a:lnTo>
                  <a:pt x="0" y="4445170"/>
                </a:lnTo>
                <a:lnTo>
                  <a:pt x="0" y="4436639"/>
                </a:lnTo>
                <a:lnTo>
                  <a:pt x="0" y="4390248"/>
                </a:lnTo>
                <a:lnTo>
                  <a:pt x="0" y="4336894"/>
                </a:lnTo>
                <a:lnTo>
                  <a:pt x="0" y="4325366"/>
                </a:lnTo>
                <a:lnTo>
                  <a:pt x="0" y="4249693"/>
                </a:lnTo>
                <a:lnTo>
                  <a:pt x="0" y="4223869"/>
                </a:lnTo>
                <a:lnTo>
                  <a:pt x="0" y="4162399"/>
                </a:lnTo>
                <a:lnTo>
                  <a:pt x="0" y="4096732"/>
                </a:lnTo>
                <a:lnTo>
                  <a:pt x="0" y="4062654"/>
                </a:lnTo>
                <a:lnTo>
                  <a:pt x="0" y="3954655"/>
                </a:lnTo>
                <a:lnTo>
                  <a:pt x="0" y="3949629"/>
                </a:lnTo>
                <a:lnTo>
                  <a:pt x="0" y="3822492"/>
                </a:lnTo>
                <a:lnTo>
                  <a:pt x="0" y="3796807"/>
                </a:lnTo>
                <a:lnTo>
                  <a:pt x="0" y="3680415"/>
                </a:lnTo>
                <a:lnTo>
                  <a:pt x="0" y="3622357"/>
                </a:lnTo>
                <a:lnTo>
                  <a:pt x="0" y="3522567"/>
                </a:lnTo>
                <a:lnTo>
                  <a:pt x="0" y="3430477"/>
                </a:lnTo>
                <a:lnTo>
                  <a:pt x="0" y="3348117"/>
                </a:lnTo>
                <a:lnTo>
                  <a:pt x="0" y="3220335"/>
                </a:lnTo>
                <a:lnTo>
                  <a:pt x="0" y="3156237"/>
                </a:lnTo>
                <a:lnTo>
                  <a:pt x="0" y="2991102"/>
                </a:lnTo>
                <a:lnTo>
                  <a:pt x="0" y="2946095"/>
                </a:lnTo>
                <a:lnTo>
                  <a:pt x="0" y="2741948"/>
                </a:lnTo>
                <a:lnTo>
                  <a:pt x="0" y="2716862"/>
                </a:lnTo>
                <a:lnTo>
                  <a:pt x="0" y="2472043"/>
                </a:lnTo>
                <a:lnTo>
                  <a:pt x="0" y="2467708"/>
                </a:lnTo>
                <a:lnTo>
                  <a:pt x="0" y="2197803"/>
                </a:lnTo>
                <a:lnTo>
                  <a:pt x="0" y="2180556"/>
                </a:lnTo>
                <a:lnTo>
                  <a:pt x="0" y="1906316"/>
                </a:lnTo>
                <a:lnTo>
                  <a:pt x="0" y="1866658"/>
                </a:lnTo>
                <a:lnTo>
                  <a:pt x="0" y="1592418"/>
                </a:lnTo>
                <a:lnTo>
                  <a:pt x="0" y="1529519"/>
                </a:lnTo>
                <a:lnTo>
                  <a:pt x="0" y="1255278"/>
                </a:lnTo>
                <a:lnTo>
                  <a:pt x="0" y="1168307"/>
                </a:lnTo>
                <a:lnTo>
                  <a:pt x="0" y="894067"/>
                </a:lnTo>
                <a:lnTo>
                  <a:pt x="0" y="782195"/>
                </a:lnTo>
                <a:lnTo>
                  <a:pt x="0" y="507955"/>
                </a:lnTo>
                <a:lnTo>
                  <a:pt x="0" y="370350"/>
                </a:lnTo>
                <a:lnTo>
                  <a:pt x="0" y="96110"/>
                </a:lnTo>
                <a:cubicBezTo>
                  <a:pt x="0" y="0"/>
                  <a:pt x="95997" y="0"/>
                  <a:pt x="95997" y="0"/>
                </a:cubicBezTo>
                <a:close/>
              </a:path>
            </a:pathLst>
          </a:custGeom>
          <a:solidFill>
            <a:srgbClr val="EAEAE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GB"/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 bwMode="gray">
          <a:xfrm>
            <a:off x="845575" y="1327149"/>
            <a:ext cx="5987025" cy="4752000"/>
          </a:xfrm>
        </p:spPr>
        <p:txBody>
          <a:bodyPr>
            <a:noAutofit/>
          </a:bodyPr>
          <a:lstStyle>
            <a:lvl1pPr marL="432000" marR="0" indent="-432000" algn="l" defTabSz="914377" rtl="0" eaLnBrk="1" fontAlgn="auto" latinLnBrk="0" hangingPunct="1">
              <a:lnSpc>
                <a:spcPts val="2200"/>
              </a:lnSpc>
              <a:spcBef>
                <a:spcPts val="200"/>
              </a:spcBef>
              <a:spcAft>
                <a:spcPts val="800"/>
              </a:spcAft>
              <a:buClrTx/>
              <a:buSzTx/>
              <a:buFont typeface="+mj-lt"/>
              <a:buAutoNum type="arabicPeriod"/>
              <a:tabLst>
                <a:tab pos="355591" algn="l"/>
              </a:tabLst>
              <a:defRPr sz="2000" b="0"/>
            </a:lvl1pPr>
            <a:lvl2pPr>
              <a:defRPr sz="2000" b="0"/>
            </a:lvl2pPr>
            <a:lvl3pPr>
              <a:defRPr b="0"/>
            </a:lvl3pPr>
            <a:lvl4pPr>
              <a:defRPr b="0"/>
            </a:lvl4pPr>
            <a:lvl5pPr>
              <a:defRPr b="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4"/>
          </p:nvPr>
        </p:nvSpPr>
        <p:spPr bwMode="gray">
          <a:xfrm>
            <a:off x="7296150" y="1201147"/>
            <a:ext cx="4600362" cy="4999652"/>
          </a:xfrm>
          <a:custGeom>
            <a:avLst/>
            <a:gdLst>
              <a:gd name="connsiteX0" fmla="*/ 0 w 4600362"/>
              <a:gd name="connsiteY0" fmla="*/ 0 h 4999652"/>
              <a:gd name="connsiteX1" fmla="*/ 4504373 w 4600362"/>
              <a:gd name="connsiteY1" fmla="*/ 0 h 4999652"/>
              <a:gd name="connsiteX2" fmla="*/ 4536051 w 4600362"/>
              <a:gd name="connsiteY2" fmla="*/ 4129 h 4999652"/>
              <a:gd name="connsiteX3" fmla="*/ 4600362 w 4600362"/>
              <a:gd name="connsiteY3" fmla="*/ 96109 h 4999652"/>
              <a:gd name="connsiteX4" fmla="*/ 4600362 w 4600362"/>
              <a:gd name="connsiteY4" fmla="*/ 335164 h 4999652"/>
              <a:gd name="connsiteX5" fmla="*/ 4600362 w 4600362"/>
              <a:gd name="connsiteY5" fmla="*/ 370349 h 4999652"/>
              <a:gd name="connsiteX6" fmla="*/ 4600362 w 4600362"/>
              <a:gd name="connsiteY6" fmla="*/ 379203 h 4999652"/>
              <a:gd name="connsiteX7" fmla="*/ 4600362 w 4600362"/>
              <a:gd name="connsiteY7" fmla="*/ 400047 h 4999652"/>
              <a:gd name="connsiteX8" fmla="*/ 4600362 w 4600362"/>
              <a:gd name="connsiteY8" fmla="*/ 400231 h 4999652"/>
              <a:gd name="connsiteX9" fmla="*/ 4600362 w 4600362"/>
              <a:gd name="connsiteY9" fmla="*/ 471201 h 4999652"/>
              <a:gd name="connsiteX10" fmla="*/ 4600362 w 4600362"/>
              <a:gd name="connsiteY10" fmla="*/ 475720 h 4999652"/>
              <a:gd name="connsiteX11" fmla="*/ 4600362 w 4600362"/>
              <a:gd name="connsiteY11" fmla="*/ 508691 h 4999652"/>
              <a:gd name="connsiteX12" fmla="*/ 4600362 w 4600362"/>
              <a:gd name="connsiteY12" fmla="*/ 554483 h 4999652"/>
              <a:gd name="connsiteX13" fmla="*/ 4600362 w 4600362"/>
              <a:gd name="connsiteY13" fmla="*/ 563014 h 4999652"/>
              <a:gd name="connsiteX14" fmla="*/ 4600362 w 4600362"/>
              <a:gd name="connsiteY14" fmla="*/ 609404 h 4999652"/>
              <a:gd name="connsiteX15" fmla="*/ 4600362 w 4600362"/>
              <a:gd name="connsiteY15" fmla="*/ 662758 h 4999652"/>
              <a:gd name="connsiteX16" fmla="*/ 4600362 w 4600362"/>
              <a:gd name="connsiteY16" fmla="*/ 674287 h 4999652"/>
              <a:gd name="connsiteX17" fmla="*/ 4600362 w 4600362"/>
              <a:gd name="connsiteY17" fmla="*/ 749960 h 4999652"/>
              <a:gd name="connsiteX18" fmla="*/ 4600362 w 4600362"/>
              <a:gd name="connsiteY18" fmla="*/ 775784 h 4999652"/>
              <a:gd name="connsiteX19" fmla="*/ 4600362 w 4600362"/>
              <a:gd name="connsiteY19" fmla="*/ 837254 h 4999652"/>
              <a:gd name="connsiteX20" fmla="*/ 4600362 w 4600362"/>
              <a:gd name="connsiteY20" fmla="*/ 902920 h 4999652"/>
              <a:gd name="connsiteX21" fmla="*/ 4600362 w 4600362"/>
              <a:gd name="connsiteY21" fmla="*/ 936998 h 4999652"/>
              <a:gd name="connsiteX22" fmla="*/ 4600362 w 4600362"/>
              <a:gd name="connsiteY22" fmla="*/ 1044998 h 4999652"/>
              <a:gd name="connsiteX23" fmla="*/ 4600362 w 4600362"/>
              <a:gd name="connsiteY23" fmla="*/ 1050024 h 4999652"/>
              <a:gd name="connsiteX24" fmla="*/ 4600362 w 4600362"/>
              <a:gd name="connsiteY24" fmla="*/ 1177160 h 4999652"/>
              <a:gd name="connsiteX25" fmla="*/ 4600362 w 4600362"/>
              <a:gd name="connsiteY25" fmla="*/ 1202846 h 4999652"/>
              <a:gd name="connsiteX26" fmla="*/ 4600362 w 4600362"/>
              <a:gd name="connsiteY26" fmla="*/ 1319238 h 4999652"/>
              <a:gd name="connsiteX27" fmla="*/ 4600362 w 4600362"/>
              <a:gd name="connsiteY27" fmla="*/ 1377295 h 4999652"/>
              <a:gd name="connsiteX28" fmla="*/ 4600362 w 4600362"/>
              <a:gd name="connsiteY28" fmla="*/ 1477086 h 4999652"/>
              <a:gd name="connsiteX29" fmla="*/ 4600362 w 4600362"/>
              <a:gd name="connsiteY29" fmla="*/ 1569176 h 4999652"/>
              <a:gd name="connsiteX30" fmla="*/ 4600362 w 4600362"/>
              <a:gd name="connsiteY30" fmla="*/ 1651535 h 4999652"/>
              <a:gd name="connsiteX31" fmla="*/ 4600362 w 4600362"/>
              <a:gd name="connsiteY31" fmla="*/ 1779317 h 4999652"/>
              <a:gd name="connsiteX32" fmla="*/ 4600362 w 4600362"/>
              <a:gd name="connsiteY32" fmla="*/ 1843416 h 4999652"/>
              <a:gd name="connsiteX33" fmla="*/ 4600362 w 4600362"/>
              <a:gd name="connsiteY33" fmla="*/ 2008550 h 4999652"/>
              <a:gd name="connsiteX34" fmla="*/ 4600362 w 4600362"/>
              <a:gd name="connsiteY34" fmla="*/ 2053557 h 4999652"/>
              <a:gd name="connsiteX35" fmla="*/ 4600362 w 4600362"/>
              <a:gd name="connsiteY35" fmla="*/ 2257704 h 4999652"/>
              <a:gd name="connsiteX36" fmla="*/ 4600362 w 4600362"/>
              <a:gd name="connsiteY36" fmla="*/ 2282790 h 4999652"/>
              <a:gd name="connsiteX37" fmla="*/ 4600362 w 4600362"/>
              <a:gd name="connsiteY37" fmla="*/ 2527609 h 4999652"/>
              <a:gd name="connsiteX38" fmla="*/ 4600362 w 4600362"/>
              <a:gd name="connsiteY38" fmla="*/ 2531944 h 4999652"/>
              <a:gd name="connsiteX39" fmla="*/ 4600362 w 4600362"/>
              <a:gd name="connsiteY39" fmla="*/ 2801850 h 4999652"/>
              <a:gd name="connsiteX40" fmla="*/ 4600362 w 4600362"/>
              <a:gd name="connsiteY40" fmla="*/ 2819096 h 4999652"/>
              <a:gd name="connsiteX41" fmla="*/ 4600362 w 4600362"/>
              <a:gd name="connsiteY41" fmla="*/ 3093336 h 4999652"/>
              <a:gd name="connsiteX42" fmla="*/ 4600362 w 4600362"/>
              <a:gd name="connsiteY42" fmla="*/ 3132994 h 4999652"/>
              <a:gd name="connsiteX43" fmla="*/ 4600362 w 4600362"/>
              <a:gd name="connsiteY43" fmla="*/ 3407235 h 4999652"/>
              <a:gd name="connsiteX44" fmla="*/ 4600362 w 4600362"/>
              <a:gd name="connsiteY44" fmla="*/ 3470134 h 4999652"/>
              <a:gd name="connsiteX45" fmla="*/ 4600362 w 4600362"/>
              <a:gd name="connsiteY45" fmla="*/ 3744374 h 4999652"/>
              <a:gd name="connsiteX46" fmla="*/ 4600362 w 4600362"/>
              <a:gd name="connsiteY46" fmla="*/ 3831345 h 4999652"/>
              <a:gd name="connsiteX47" fmla="*/ 4600362 w 4600362"/>
              <a:gd name="connsiteY47" fmla="*/ 4105585 h 4999652"/>
              <a:gd name="connsiteX48" fmla="*/ 4600362 w 4600362"/>
              <a:gd name="connsiteY48" fmla="*/ 4217458 h 4999652"/>
              <a:gd name="connsiteX49" fmla="*/ 4600362 w 4600362"/>
              <a:gd name="connsiteY49" fmla="*/ 4491698 h 4999652"/>
              <a:gd name="connsiteX50" fmla="*/ 4600362 w 4600362"/>
              <a:gd name="connsiteY50" fmla="*/ 4629302 h 4999652"/>
              <a:gd name="connsiteX51" fmla="*/ 4600362 w 4600362"/>
              <a:gd name="connsiteY51" fmla="*/ 4903542 h 4999652"/>
              <a:gd name="connsiteX52" fmla="*/ 4504365 w 4600362"/>
              <a:gd name="connsiteY52" fmla="*/ 4999652 h 4999652"/>
              <a:gd name="connsiteX53" fmla="*/ 144766 w 4600362"/>
              <a:gd name="connsiteY53" fmla="*/ 4999652 h 4999652"/>
              <a:gd name="connsiteX54" fmla="*/ 0 w 4600362"/>
              <a:gd name="connsiteY54" fmla="*/ 4999652 h 4999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4600362" h="4999652">
                <a:moveTo>
                  <a:pt x="0" y="0"/>
                </a:moveTo>
                <a:lnTo>
                  <a:pt x="4504373" y="0"/>
                </a:lnTo>
                <a:lnTo>
                  <a:pt x="4536051" y="4129"/>
                </a:lnTo>
                <a:cubicBezTo>
                  <a:pt x="4600362" y="22525"/>
                  <a:pt x="4600362" y="96109"/>
                  <a:pt x="4600362" y="96109"/>
                </a:cubicBezTo>
                <a:cubicBezTo>
                  <a:pt x="4600362" y="96109"/>
                  <a:pt x="4600362" y="96109"/>
                  <a:pt x="4600362" y="335164"/>
                </a:cubicBezTo>
                <a:lnTo>
                  <a:pt x="4600362" y="370349"/>
                </a:lnTo>
                <a:cubicBezTo>
                  <a:pt x="4600362" y="370349"/>
                  <a:pt x="4600362" y="370349"/>
                  <a:pt x="4600362" y="379203"/>
                </a:cubicBezTo>
                <a:lnTo>
                  <a:pt x="4600362" y="400047"/>
                </a:lnTo>
                <a:lnTo>
                  <a:pt x="4600362" y="400231"/>
                </a:lnTo>
                <a:cubicBezTo>
                  <a:pt x="4600362" y="415172"/>
                  <a:pt x="4600362" y="437584"/>
                  <a:pt x="4600362" y="471201"/>
                </a:cubicBezTo>
                <a:lnTo>
                  <a:pt x="4600362" y="475720"/>
                </a:lnTo>
                <a:lnTo>
                  <a:pt x="4600362" y="508691"/>
                </a:lnTo>
                <a:cubicBezTo>
                  <a:pt x="4600362" y="522526"/>
                  <a:pt x="4600362" y="537743"/>
                  <a:pt x="4600362" y="554483"/>
                </a:cubicBezTo>
                <a:lnTo>
                  <a:pt x="4600362" y="563014"/>
                </a:lnTo>
                <a:lnTo>
                  <a:pt x="4600362" y="609404"/>
                </a:lnTo>
                <a:lnTo>
                  <a:pt x="4600362" y="662758"/>
                </a:lnTo>
                <a:lnTo>
                  <a:pt x="4600362" y="674287"/>
                </a:lnTo>
                <a:cubicBezTo>
                  <a:pt x="4600362" y="697667"/>
                  <a:pt x="4600362" y="722845"/>
                  <a:pt x="4600362" y="749960"/>
                </a:cubicBezTo>
                <a:lnTo>
                  <a:pt x="4600362" y="775784"/>
                </a:lnTo>
                <a:lnTo>
                  <a:pt x="4600362" y="837254"/>
                </a:lnTo>
                <a:lnTo>
                  <a:pt x="4600362" y="902920"/>
                </a:lnTo>
                <a:lnTo>
                  <a:pt x="4600362" y="936998"/>
                </a:lnTo>
                <a:lnTo>
                  <a:pt x="4600362" y="1044998"/>
                </a:lnTo>
                <a:lnTo>
                  <a:pt x="4600362" y="1050024"/>
                </a:lnTo>
                <a:cubicBezTo>
                  <a:pt x="4600362" y="1090005"/>
                  <a:pt x="4600362" y="1132337"/>
                  <a:pt x="4600362" y="1177160"/>
                </a:cubicBezTo>
                <a:lnTo>
                  <a:pt x="4600362" y="1202846"/>
                </a:lnTo>
                <a:lnTo>
                  <a:pt x="4600362" y="1319238"/>
                </a:lnTo>
                <a:lnTo>
                  <a:pt x="4600362" y="1377295"/>
                </a:lnTo>
                <a:lnTo>
                  <a:pt x="4600362" y="1477086"/>
                </a:lnTo>
                <a:lnTo>
                  <a:pt x="4600362" y="1569176"/>
                </a:lnTo>
                <a:lnTo>
                  <a:pt x="4600362" y="1651535"/>
                </a:lnTo>
                <a:lnTo>
                  <a:pt x="4600362" y="1779317"/>
                </a:lnTo>
                <a:lnTo>
                  <a:pt x="4600362" y="1843416"/>
                </a:lnTo>
                <a:lnTo>
                  <a:pt x="4600362" y="2008550"/>
                </a:lnTo>
                <a:lnTo>
                  <a:pt x="4600362" y="2053557"/>
                </a:lnTo>
                <a:lnTo>
                  <a:pt x="4600362" y="2257704"/>
                </a:lnTo>
                <a:lnTo>
                  <a:pt x="4600362" y="2282790"/>
                </a:lnTo>
                <a:lnTo>
                  <a:pt x="4600362" y="2527609"/>
                </a:lnTo>
                <a:lnTo>
                  <a:pt x="4600362" y="2531944"/>
                </a:lnTo>
                <a:cubicBezTo>
                  <a:pt x="4600362" y="2618408"/>
                  <a:pt x="4600362" y="2708330"/>
                  <a:pt x="4600362" y="2801850"/>
                </a:cubicBezTo>
                <a:lnTo>
                  <a:pt x="4600362" y="2819096"/>
                </a:lnTo>
                <a:lnTo>
                  <a:pt x="4600362" y="3093336"/>
                </a:lnTo>
                <a:lnTo>
                  <a:pt x="4600362" y="3132994"/>
                </a:lnTo>
                <a:lnTo>
                  <a:pt x="4600362" y="3407235"/>
                </a:lnTo>
                <a:lnTo>
                  <a:pt x="4600362" y="3470134"/>
                </a:lnTo>
                <a:lnTo>
                  <a:pt x="4600362" y="3744374"/>
                </a:lnTo>
                <a:lnTo>
                  <a:pt x="4600362" y="3831345"/>
                </a:lnTo>
                <a:lnTo>
                  <a:pt x="4600362" y="4105585"/>
                </a:lnTo>
                <a:lnTo>
                  <a:pt x="4600362" y="4217458"/>
                </a:lnTo>
                <a:lnTo>
                  <a:pt x="4600362" y="4491698"/>
                </a:lnTo>
                <a:lnTo>
                  <a:pt x="4600362" y="4629302"/>
                </a:lnTo>
                <a:lnTo>
                  <a:pt x="4600362" y="4903542"/>
                </a:lnTo>
                <a:cubicBezTo>
                  <a:pt x="4600362" y="4999652"/>
                  <a:pt x="4504365" y="4999652"/>
                  <a:pt x="4504365" y="4999652"/>
                </a:cubicBezTo>
                <a:cubicBezTo>
                  <a:pt x="4504365" y="4999652"/>
                  <a:pt x="4504365" y="4999652"/>
                  <a:pt x="144766" y="4999652"/>
                </a:cubicBezTo>
                <a:lnTo>
                  <a:pt x="0" y="4999652"/>
                </a:lnTo>
                <a:close/>
              </a:path>
            </a:pathLst>
          </a:custGeom>
          <a:noFill/>
        </p:spPr>
        <p:txBody>
          <a:bodyPr wrap="square" tIns="108000">
            <a:noAutofit/>
          </a:bodyPr>
          <a:lstStyle/>
          <a:p>
            <a:r>
              <a:rPr lang="en-US" noProof="0"/>
              <a:t>Click icon to add picture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0718624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308">
          <p15:clr>
            <a:srgbClr val="FBAE40"/>
          </p15:clr>
        </p15:guide>
        <p15:guide id="2" pos="4596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Header Oran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Freeform 9"/>
          <p:cNvSpPr>
            <a:spLocks noChangeAspect="1"/>
          </p:cNvSpPr>
          <p:nvPr userDrawn="1"/>
        </p:nvSpPr>
        <p:spPr bwMode="gray">
          <a:xfrm>
            <a:off x="0" y="1695450"/>
            <a:ext cx="11350800" cy="2382290"/>
          </a:xfrm>
          <a:custGeom>
            <a:avLst/>
            <a:gdLst>
              <a:gd name="T0" fmla="*/ 0 w 2680"/>
              <a:gd name="T1" fmla="*/ 560 h 560"/>
              <a:gd name="T2" fmla="*/ 2648 w 2680"/>
              <a:gd name="T3" fmla="*/ 560 h 560"/>
              <a:gd name="T4" fmla="*/ 2680 w 2680"/>
              <a:gd name="T5" fmla="*/ 528 h 560"/>
              <a:gd name="T6" fmla="*/ 2680 w 2680"/>
              <a:gd name="T7" fmla="*/ 32 h 560"/>
              <a:gd name="T8" fmla="*/ 2648 w 2680"/>
              <a:gd name="T9" fmla="*/ 0 h 560"/>
              <a:gd name="T10" fmla="*/ 0 w 2680"/>
              <a:gd name="T11" fmla="*/ 0 h 5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680" h="560">
                <a:moveTo>
                  <a:pt x="0" y="560"/>
                </a:moveTo>
                <a:cubicBezTo>
                  <a:pt x="2648" y="560"/>
                  <a:pt x="2648" y="560"/>
                  <a:pt x="2648" y="560"/>
                </a:cubicBezTo>
                <a:cubicBezTo>
                  <a:pt x="2648" y="560"/>
                  <a:pt x="2680" y="560"/>
                  <a:pt x="2680" y="528"/>
                </a:cubicBezTo>
                <a:cubicBezTo>
                  <a:pt x="2680" y="32"/>
                  <a:pt x="2680" y="32"/>
                  <a:pt x="2680" y="32"/>
                </a:cubicBezTo>
                <a:cubicBezTo>
                  <a:pt x="2680" y="32"/>
                  <a:pt x="2680" y="0"/>
                  <a:pt x="2648" y="0"/>
                </a:cubicBezTo>
                <a:cubicBezTo>
                  <a:pt x="0" y="0"/>
                  <a:pt x="0" y="0"/>
                  <a:pt x="0" y="0"/>
                </a:cubicBezTo>
              </a:path>
            </a:pathLst>
          </a:custGeom>
          <a:solidFill>
            <a:srgbClr val="FF62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5" name="Title 1"/>
          <p:cNvSpPr>
            <a:spLocks noGrp="1"/>
          </p:cNvSpPr>
          <p:nvPr userDrawn="1">
            <p:ph type="ctrTitle"/>
          </p:nvPr>
        </p:nvSpPr>
        <p:spPr bwMode="gray">
          <a:xfrm>
            <a:off x="842433" y="1695451"/>
            <a:ext cx="10313209" cy="2368549"/>
          </a:xfrm>
        </p:spPr>
        <p:txBody>
          <a:bodyPr anchor="ctr" anchorCtr="0">
            <a:noAutofit/>
          </a:bodyPr>
          <a:lstStyle>
            <a:lvl1pPr algn="l">
              <a:lnSpc>
                <a:spcPts val="4600"/>
              </a:lnSpc>
              <a:defRPr sz="4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grpSp>
        <p:nvGrpSpPr>
          <p:cNvPr id="8" name="Group 7"/>
          <p:cNvGrpSpPr/>
          <p:nvPr userDrawn="1"/>
        </p:nvGrpSpPr>
        <p:grpSpPr bwMode="gray">
          <a:xfrm>
            <a:off x="-2035175" y="0"/>
            <a:ext cx="1872000" cy="4689612"/>
            <a:chOff x="-2581275" y="595116"/>
            <a:chExt cx="1872000" cy="4689612"/>
          </a:xfrm>
        </p:grpSpPr>
        <p:sp>
          <p:nvSpPr>
            <p:cNvPr id="9" name="Rectangle 104"/>
            <p:cNvSpPr>
              <a:spLocks noChangeArrowheads="1"/>
            </p:cNvSpPr>
            <p:nvPr/>
          </p:nvSpPr>
          <p:spPr bwMode="gray">
            <a:xfrm>
              <a:off x="-2581275" y="4276728"/>
              <a:ext cx="1872000" cy="1008000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10" name="Rectangle 104"/>
            <p:cNvSpPr>
              <a:spLocks noChangeArrowheads="1"/>
            </p:cNvSpPr>
            <p:nvPr userDrawn="1"/>
          </p:nvSpPr>
          <p:spPr bwMode="gray">
            <a:xfrm>
              <a:off x="-2581275" y="595116"/>
              <a:ext cx="1872000" cy="3672087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11" name="Rectangle 105"/>
            <p:cNvSpPr>
              <a:spLocks noChangeArrowheads="1"/>
            </p:cNvSpPr>
            <p:nvPr userDrawn="1"/>
          </p:nvSpPr>
          <p:spPr bwMode="gray">
            <a:xfrm>
              <a:off x="-2449513" y="1136650"/>
              <a:ext cx="215900" cy="215900"/>
            </a:xfrm>
            <a:prstGeom prst="rect">
              <a:avLst/>
            </a:prstGeom>
            <a:solidFill>
              <a:srgbClr val="FF6200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12" name="Rectangle 106"/>
            <p:cNvSpPr>
              <a:spLocks noChangeArrowheads="1"/>
            </p:cNvSpPr>
            <p:nvPr userDrawn="1"/>
          </p:nvSpPr>
          <p:spPr bwMode="gray">
            <a:xfrm>
              <a:off x="-2159000" y="1146175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Orange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255, 98, 0</a:t>
              </a:r>
            </a:p>
          </p:txBody>
        </p:sp>
        <p:sp>
          <p:nvSpPr>
            <p:cNvPr id="13" name="Rectangle 107"/>
            <p:cNvSpPr>
              <a:spLocks noChangeArrowheads="1"/>
            </p:cNvSpPr>
            <p:nvPr userDrawn="1"/>
          </p:nvSpPr>
          <p:spPr bwMode="gray">
            <a:xfrm>
              <a:off x="-2449513" y="1571626"/>
              <a:ext cx="215900" cy="215900"/>
            </a:xfrm>
            <a:prstGeom prst="rect">
              <a:avLst/>
            </a:prstGeom>
            <a:solidFill>
              <a:srgbClr val="A8A8A8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15" name="Rectangle 108"/>
            <p:cNvSpPr>
              <a:spLocks noChangeArrowheads="1"/>
            </p:cNvSpPr>
            <p:nvPr userDrawn="1"/>
          </p:nvSpPr>
          <p:spPr bwMode="gray">
            <a:xfrm>
              <a:off x="-2159000" y="1597026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Light Grey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168, 168, 168</a:t>
              </a:r>
            </a:p>
          </p:txBody>
        </p:sp>
        <p:sp>
          <p:nvSpPr>
            <p:cNvPr id="16" name="Rectangle 109"/>
            <p:cNvSpPr>
              <a:spLocks noChangeArrowheads="1"/>
            </p:cNvSpPr>
            <p:nvPr userDrawn="1"/>
          </p:nvSpPr>
          <p:spPr bwMode="gray">
            <a:xfrm>
              <a:off x="-2449513" y="2058988"/>
              <a:ext cx="215900" cy="215900"/>
            </a:xfrm>
            <a:prstGeom prst="rect">
              <a:avLst/>
            </a:prstGeom>
            <a:solidFill>
              <a:srgbClr val="525199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17" name="Rectangle 110"/>
            <p:cNvSpPr>
              <a:spLocks noChangeArrowheads="1"/>
            </p:cNvSpPr>
            <p:nvPr userDrawn="1"/>
          </p:nvSpPr>
          <p:spPr bwMode="gray">
            <a:xfrm>
              <a:off x="-2159000" y="2068513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Indigo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82, 81, 153</a:t>
              </a:r>
            </a:p>
          </p:txBody>
        </p:sp>
        <p:sp>
          <p:nvSpPr>
            <p:cNvPr id="18" name="Rectangle 111"/>
            <p:cNvSpPr>
              <a:spLocks noChangeArrowheads="1"/>
            </p:cNvSpPr>
            <p:nvPr userDrawn="1"/>
          </p:nvSpPr>
          <p:spPr bwMode="gray">
            <a:xfrm>
              <a:off x="-2449513" y="2527301"/>
              <a:ext cx="215900" cy="215900"/>
            </a:xfrm>
            <a:prstGeom prst="rect">
              <a:avLst/>
            </a:prstGeom>
            <a:solidFill>
              <a:srgbClr val="60A6DA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19" name="Rectangle 112"/>
            <p:cNvSpPr>
              <a:spLocks noChangeArrowheads="1"/>
            </p:cNvSpPr>
            <p:nvPr userDrawn="1"/>
          </p:nvSpPr>
          <p:spPr bwMode="gray">
            <a:xfrm>
              <a:off x="-2159000" y="2536826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Sky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96, 166, 218</a:t>
              </a:r>
            </a:p>
          </p:txBody>
        </p:sp>
        <p:sp>
          <p:nvSpPr>
            <p:cNvPr id="20" name="Rectangle 113"/>
            <p:cNvSpPr>
              <a:spLocks noChangeArrowheads="1"/>
            </p:cNvSpPr>
            <p:nvPr userDrawn="1"/>
          </p:nvSpPr>
          <p:spPr bwMode="gray">
            <a:xfrm>
              <a:off x="-2449513" y="762000"/>
              <a:ext cx="1692000" cy="165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200" b="1">
                  <a:solidFill>
                    <a:srgbClr val="333333"/>
                  </a:solidFill>
                </a:rPr>
                <a:t>Colour Guidelines</a:t>
              </a:r>
            </a:p>
          </p:txBody>
        </p:sp>
        <p:sp>
          <p:nvSpPr>
            <p:cNvPr id="21" name="Rectangle 107"/>
            <p:cNvSpPr>
              <a:spLocks noChangeArrowheads="1"/>
            </p:cNvSpPr>
            <p:nvPr/>
          </p:nvSpPr>
          <p:spPr bwMode="gray">
            <a:xfrm>
              <a:off x="-2449513" y="2962277"/>
              <a:ext cx="215900" cy="215900"/>
            </a:xfrm>
            <a:prstGeom prst="rect">
              <a:avLst/>
            </a:prstGeom>
            <a:solidFill>
              <a:srgbClr val="AB0066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22" name="Rectangle 108"/>
            <p:cNvSpPr>
              <a:spLocks noChangeArrowheads="1"/>
            </p:cNvSpPr>
            <p:nvPr/>
          </p:nvSpPr>
          <p:spPr bwMode="gray">
            <a:xfrm>
              <a:off x="-2159000" y="2987677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Fuchsia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171, 0, 102</a:t>
              </a:r>
            </a:p>
          </p:txBody>
        </p:sp>
        <p:sp>
          <p:nvSpPr>
            <p:cNvPr id="23" name="Rectangle 109"/>
            <p:cNvSpPr>
              <a:spLocks noChangeArrowheads="1"/>
            </p:cNvSpPr>
            <p:nvPr/>
          </p:nvSpPr>
          <p:spPr bwMode="gray">
            <a:xfrm>
              <a:off x="-2449513" y="3449639"/>
              <a:ext cx="215900" cy="215900"/>
            </a:xfrm>
            <a:prstGeom prst="rect">
              <a:avLst/>
            </a:prstGeom>
            <a:solidFill>
              <a:srgbClr val="D0D93C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24" name="Rectangle 110"/>
            <p:cNvSpPr>
              <a:spLocks noChangeArrowheads="1"/>
            </p:cNvSpPr>
            <p:nvPr/>
          </p:nvSpPr>
          <p:spPr bwMode="gray">
            <a:xfrm>
              <a:off x="-2159000" y="3459164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Lime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208, 217, 60</a:t>
              </a:r>
            </a:p>
          </p:txBody>
        </p:sp>
        <p:sp>
          <p:nvSpPr>
            <p:cNvPr id="25" name="Rectangle 111"/>
            <p:cNvSpPr>
              <a:spLocks noChangeArrowheads="1"/>
            </p:cNvSpPr>
            <p:nvPr/>
          </p:nvSpPr>
          <p:spPr bwMode="gray">
            <a:xfrm>
              <a:off x="-2449513" y="3917952"/>
              <a:ext cx="215900" cy="215900"/>
            </a:xfrm>
            <a:prstGeom prst="rect">
              <a:avLst/>
            </a:prstGeom>
            <a:solidFill>
              <a:srgbClr val="019649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26" name="Rectangle 112"/>
            <p:cNvSpPr>
              <a:spLocks noChangeArrowheads="1"/>
            </p:cNvSpPr>
            <p:nvPr/>
          </p:nvSpPr>
          <p:spPr bwMode="gray">
            <a:xfrm>
              <a:off x="-2159000" y="3927477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Leaf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52, 150, 81</a:t>
              </a:r>
            </a:p>
          </p:txBody>
        </p:sp>
        <p:sp>
          <p:nvSpPr>
            <p:cNvPr id="27" name="Rectangle 109"/>
            <p:cNvSpPr>
              <a:spLocks noChangeArrowheads="1"/>
            </p:cNvSpPr>
            <p:nvPr/>
          </p:nvSpPr>
          <p:spPr bwMode="gray">
            <a:xfrm>
              <a:off x="-2449513" y="4405314"/>
              <a:ext cx="215900" cy="215900"/>
            </a:xfrm>
            <a:prstGeom prst="rect">
              <a:avLst/>
            </a:prstGeom>
            <a:solidFill>
              <a:srgbClr val="767676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28" name="Rectangle 110"/>
            <p:cNvSpPr>
              <a:spLocks noChangeArrowheads="1"/>
            </p:cNvSpPr>
            <p:nvPr/>
          </p:nvSpPr>
          <p:spPr bwMode="gray">
            <a:xfrm>
              <a:off x="-2159000" y="4414839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Mid Grey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118, 118, 118</a:t>
              </a:r>
            </a:p>
          </p:txBody>
        </p:sp>
        <p:sp>
          <p:nvSpPr>
            <p:cNvPr id="29" name="Rectangle 111"/>
            <p:cNvSpPr>
              <a:spLocks noChangeArrowheads="1"/>
            </p:cNvSpPr>
            <p:nvPr/>
          </p:nvSpPr>
          <p:spPr bwMode="gray">
            <a:xfrm>
              <a:off x="-2449513" y="4873627"/>
              <a:ext cx="215900" cy="215900"/>
            </a:xfrm>
            <a:prstGeom prst="rect">
              <a:avLst/>
            </a:prstGeom>
            <a:solidFill>
              <a:srgbClr val="333333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30" name="Rectangle 112"/>
            <p:cNvSpPr>
              <a:spLocks noChangeArrowheads="1"/>
            </p:cNvSpPr>
            <p:nvPr/>
          </p:nvSpPr>
          <p:spPr bwMode="gray">
            <a:xfrm>
              <a:off x="-2159000" y="4883152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Text Colour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51, 51, 51</a:t>
              </a:r>
            </a:p>
          </p:txBody>
        </p:sp>
      </p:grpSp>
      <p:pic>
        <p:nvPicPr>
          <p:cNvPr id="31" name="Picture 30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804990" y="4402733"/>
            <a:ext cx="154783" cy="138908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3433" y="6358069"/>
            <a:ext cx="1183250" cy="294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4540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hapter Header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icture Placeholder 37"/>
          <p:cNvSpPr>
            <a:spLocks noGrp="1"/>
          </p:cNvSpPr>
          <p:nvPr>
            <p:ph type="pic" sz="quarter" idx="16"/>
          </p:nvPr>
        </p:nvSpPr>
        <p:spPr bwMode="gray">
          <a:xfrm>
            <a:off x="696912" y="1696718"/>
            <a:ext cx="11199600" cy="4504080"/>
          </a:xfrm>
          <a:custGeom>
            <a:avLst/>
            <a:gdLst>
              <a:gd name="connsiteX0" fmla="*/ 95997 w 11199600"/>
              <a:gd name="connsiteY0" fmla="*/ 0 h 4504080"/>
              <a:gd name="connsiteX1" fmla="*/ 11103603 w 11199600"/>
              <a:gd name="connsiteY1" fmla="*/ 0 h 4504080"/>
              <a:gd name="connsiteX2" fmla="*/ 11199600 w 11199600"/>
              <a:gd name="connsiteY2" fmla="*/ 96110 h 4504080"/>
              <a:gd name="connsiteX3" fmla="*/ 11199600 w 11199600"/>
              <a:gd name="connsiteY3" fmla="*/ 335165 h 4504080"/>
              <a:gd name="connsiteX4" fmla="*/ 11199600 w 11199600"/>
              <a:gd name="connsiteY4" fmla="*/ 370350 h 4504080"/>
              <a:gd name="connsiteX5" fmla="*/ 11199600 w 11199600"/>
              <a:gd name="connsiteY5" fmla="*/ 379204 h 4504080"/>
              <a:gd name="connsiteX6" fmla="*/ 11199600 w 11199600"/>
              <a:gd name="connsiteY6" fmla="*/ 400048 h 4504080"/>
              <a:gd name="connsiteX7" fmla="*/ 11199600 w 11199600"/>
              <a:gd name="connsiteY7" fmla="*/ 400232 h 4504080"/>
              <a:gd name="connsiteX8" fmla="*/ 11199600 w 11199600"/>
              <a:gd name="connsiteY8" fmla="*/ 471202 h 4504080"/>
              <a:gd name="connsiteX9" fmla="*/ 11199600 w 11199600"/>
              <a:gd name="connsiteY9" fmla="*/ 475721 h 4504080"/>
              <a:gd name="connsiteX10" fmla="*/ 11199600 w 11199600"/>
              <a:gd name="connsiteY10" fmla="*/ 508692 h 4504080"/>
              <a:gd name="connsiteX11" fmla="*/ 11199600 w 11199600"/>
              <a:gd name="connsiteY11" fmla="*/ 554484 h 4504080"/>
              <a:gd name="connsiteX12" fmla="*/ 11199600 w 11199600"/>
              <a:gd name="connsiteY12" fmla="*/ 563015 h 4504080"/>
              <a:gd name="connsiteX13" fmla="*/ 11199600 w 11199600"/>
              <a:gd name="connsiteY13" fmla="*/ 609405 h 4504080"/>
              <a:gd name="connsiteX14" fmla="*/ 11199600 w 11199600"/>
              <a:gd name="connsiteY14" fmla="*/ 662759 h 4504080"/>
              <a:gd name="connsiteX15" fmla="*/ 11199600 w 11199600"/>
              <a:gd name="connsiteY15" fmla="*/ 674288 h 4504080"/>
              <a:gd name="connsiteX16" fmla="*/ 11199600 w 11199600"/>
              <a:gd name="connsiteY16" fmla="*/ 749961 h 4504080"/>
              <a:gd name="connsiteX17" fmla="*/ 11199600 w 11199600"/>
              <a:gd name="connsiteY17" fmla="*/ 775785 h 4504080"/>
              <a:gd name="connsiteX18" fmla="*/ 11199600 w 11199600"/>
              <a:gd name="connsiteY18" fmla="*/ 837255 h 4504080"/>
              <a:gd name="connsiteX19" fmla="*/ 11199600 w 11199600"/>
              <a:gd name="connsiteY19" fmla="*/ 902921 h 4504080"/>
              <a:gd name="connsiteX20" fmla="*/ 11199600 w 11199600"/>
              <a:gd name="connsiteY20" fmla="*/ 936999 h 4504080"/>
              <a:gd name="connsiteX21" fmla="*/ 11199600 w 11199600"/>
              <a:gd name="connsiteY21" fmla="*/ 1044999 h 4504080"/>
              <a:gd name="connsiteX22" fmla="*/ 11199600 w 11199600"/>
              <a:gd name="connsiteY22" fmla="*/ 1050025 h 4504080"/>
              <a:gd name="connsiteX23" fmla="*/ 11199600 w 11199600"/>
              <a:gd name="connsiteY23" fmla="*/ 1177161 h 4504080"/>
              <a:gd name="connsiteX24" fmla="*/ 11199600 w 11199600"/>
              <a:gd name="connsiteY24" fmla="*/ 1202847 h 4504080"/>
              <a:gd name="connsiteX25" fmla="*/ 11199600 w 11199600"/>
              <a:gd name="connsiteY25" fmla="*/ 1319239 h 4504080"/>
              <a:gd name="connsiteX26" fmla="*/ 11199600 w 11199600"/>
              <a:gd name="connsiteY26" fmla="*/ 1377296 h 4504080"/>
              <a:gd name="connsiteX27" fmla="*/ 11199600 w 11199600"/>
              <a:gd name="connsiteY27" fmla="*/ 1477087 h 4504080"/>
              <a:gd name="connsiteX28" fmla="*/ 11199600 w 11199600"/>
              <a:gd name="connsiteY28" fmla="*/ 1569177 h 4504080"/>
              <a:gd name="connsiteX29" fmla="*/ 11199600 w 11199600"/>
              <a:gd name="connsiteY29" fmla="*/ 1626118 h 4504080"/>
              <a:gd name="connsiteX30" fmla="*/ 11199600 w 11199600"/>
              <a:gd name="connsiteY30" fmla="*/ 1651536 h 4504080"/>
              <a:gd name="connsiteX31" fmla="*/ 11199600 w 11199600"/>
              <a:gd name="connsiteY31" fmla="*/ 1762133 h 4504080"/>
              <a:gd name="connsiteX32" fmla="*/ 11199600 w 11199600"/>
              <a:gd name="connsiteY32" fmla="*/ 1779318 h 4504080"/>
              <a:gd name="connsiteX33" fmla="*/ 11199600 w 11199600"/>
              <a:gd name="connsiteY33" fmla="*/ 1787219 h 4504080"/>
              <a:gd name="connsiteX34" fmla="*/ 11199600 w 11199600"/>
              <a:gd name="connsiteY34" fmla="*/ 1843417 h 4504080"/>
              <a:gd name="connsiteX35" fmla="*/ 11199600 w 11199600"/>
              <a:gd name="connsiteY35" fmla="*/ 1984894 h 4504080"/>
              <a:gd name="connsiteX36" fmla="*/ 11199600 w 11199600"/>
              <a:gd name="connsiteY36" fmla="*/ 2032038 h 4504080"/>
              <a:gd name="connsiteX37" fmla="*/ 11199600 w 11199600"/>
              <a:gd name="connsiteY37" fmla="*/ 2036373 h 4504080"/>
              <a:gd name="connsiteX38" fmla="*/ 11199600 w 11199600"/>
              <a:gd name="connsiteY38" fmla="*/ 2306279 h 4504080"/>
              <a:gd name="connsiteX39" fmla="*/ 11199600 w 11199600"/>
              <a:gd name="connsiteY39" fmla="*/ 2323525 h 4504080"/>
              <a:gd name="connsiteX40" fmla="*/ 11199600 w 11199600"/>
              <a:gd name="connsiteY40" fmla="*/ 2597765 h 4504080"/>
              <a:gd name="connsiteX41" fmla="*/ 11199600 w 11199600"/>
              <a:gd name="connsiteY41" fmla="*/ 2637423 h 4504080"/>
              <a:gd name="connsiteX42" fmla="*/ 11199600 w 11199600"/>
              <a:gd name="connsiteY42" fmla="*/ 2911664 h 4504080"/>
              <a:gd name="connsiteX43" fmla="*/ 11199600 w 11199600"/>
              <a:gd name="connsiteY43" fmla="*/ 2974563 h 4504080"/>
              <a:gd name="connsiteX44" fmla="*/ 11199600 w 11199600"/>
              <a:gd name="connsiteY44" fmla="*/ 3248803 h 4504080"/>
              <a:gd name="connsiteX45" fmla="*/ 11199600 w 11199600"/>
              <a:gd name="connsiteY45" fmla="*/ 3335774 h 4504080"/>
              <a:gd name="connsiteX46" fmla="*/ 11199600 w 11199600"/>
              <a:gd name="connsiteY46" fmla="*/ 3610014 h 4504080"/>
              <a:gd name="connsiteX47" fmla="*/ 11199600 w 11199600"/>
              <a:gd name="connsiteY47" fmla="*/ 3721887 h 4504080"/>
              <a:gd name="connsiteX48" fmla="*/ 11199600 w 11199600"/>
              <a:gd name="connsiteY48" fmla="*/ 3996127 h 4504080"/>
              <a:gd name="connsiteX49" fmla="*/ 11199600 w 11199600"/>
              <a:gd name="connsiteY49" fmla="*/ 4133731 h 4504080"/>
              <a:gd name="connsiteX50" fmla="*/ 11199600 w 11199600"/>
              <a:gd name="connsiteY50" fmla="*/ 4407971 h 4504080"/>
              <a:gd name="connsiteX51" fmla="*/ 11118603 w 11199600"/>
              <a:gd name="connsiteY51" fmla="*/ 4502580 h 4504080"/>
              <a:gd name="connsiteX52" fmla="*/ 11103613 w 11199600"/>
              <a:gd name="connsiteY52" fmla="*/ 4504080 h 4504080"/>
              <a:gd name="connsiteX53" fmla="*/ 95989 w 11199600"/>
              <a:gd name="connsiteY53" fmla="*/ 4504080 h 4504080"/>
              <a:gd name="connsiteX54" fmla="*/ 64311 w 11199600"/>
              <a:gd name="connsiteY54" fmla="*/ 4499952 h 4504080"/>
              <a:gd name="connsiteX55" fmla="*/ 0 w 11199600"/>
              <a:gd name="connsiteY55" fmla="*/ 4407971 h 4504080"/>
              <a:gd name="connsiteX56" fmla="*/ 0 w 11199600"/>
              <a:gd name="connsiteY56" fmla="*/ 4404236 h 4504080"/>
              <a:gd name="connsiteX57" fmla="*/ 0 w 11199600"/>
              <a:gd name="connsiteY57" fmla="*/ 4395365 h 4504080"/>
              <a:gd name="connsiteX58" fmla="*/ 0 w 11199600"/>
              <a:gd name="connsiteY58" fmla="*/ 4378089 h 4504080"/>
              <a:gd name="connsiteX59" fmla="*/ 0 w 11199600"/>
              <a:gd name="connsiteY59" fmla="*/ 4349608 h 4504080"/>
              <a:gd name="connsiteX60" fmla="*/ 0 w 11199600"/>
              <a:gd name="connsiteY60" fmla="*/ 4307120 h 4504080"/>
              <a:gd name="connsiteX61" fmla="*/ 0 w 11199600"/>
              <a:gd name="connsiteY61" fmla="*/ 4247823 h 4504080"/>
              <a:gd name="connsiteX62" fmla="*/ 0 w 11199600"/>
              <a:gd name="connsiteY62" fmla="*/ 4168916 h 4504080"/>
              <a:gd name="connsiteX63" fmla="*/ 0 w 11199600"/>
              <a:gd name="connsiteY63" fmla="*/ 4133731 h 4504080"/>
              <a:gd name="connsiteX64" fmla="*/ 0 w 11199600"/>
              <a:gd name="connsiteY64" fmla="*/ 4132625 h 4504080"/>
              <a:gd name="connsiteX65" fmla="*/ 0 w 11199600"/>
              <a:gd name="connsiteY65" fmla="*/ 4124877 h 4504080"/>
              <a:gd name="connsiteX66" fmla="*/ 0 w 11199600"/>
              <a:gd name="connsiteY66" fmla="*/ 4104034 h 4504080"/>
              <a:gd name="connsiteX67" fmla="*/ 0 w 11199600"/>
              <a:gd name="connsiteY67" fmla="*/ 4103849 h 4504080"/>
              <a:gd name="connsiteX68" fmla="*/ 0 w 11199600"/>
              <a:gd name="connsiteY68" fmla="*/ 4062900 h 4504080"/>
              <a:gd name="connsiteX69" fmla="*/ 0 w 11199600"/>
              <a:gd name="connsiteY69" fmla="*/ 4032880 h 4504080"/>
              <a:gd name="connsiteX70" fmla="*/ 0 w 11199600"/>
              <a:gd name="connsiteY70" fmla="*/ 4028361 h 4504080"/>
              <a:gd name="connsiteX71" fmla="*/ 0 w 11199600"/>
              <a:gd name="connsiteY71" fmla="*/ 3995389 h 4504080"/>
              <a:gd name="connsiteX72" fmla="*/ 0 w 11199600"/>
              <a:gd name="connsiteY72" fmla="*/ 3949598 h 4504080"/>
              <a:gd name="connsiteX73" fmla="*/ 0 w 11199600"/>
              <a:gd name="connsiteY73" fmla="*/ 3941067 h 4504080"/>
              <a:gd name="connsiteX74" fmla="*/ 0 w 11199600"/>
              <a:gd name="connsiteY74" fmla="*/ 3894676 h 4504080"/>
              <a:gd name="connsiteX75" fmla="*/ 0 w 11199600"/>
              <a:gd name="connsiteY75" fmla="*/ 3841322 h 4504080"/>
              <a:gd name="connsiteX76" fmla="*/ 0 w 11199600"/>
              <a:gd name="connsiteY76" fmla="*/ 3829794 h 4504080"/>
              <a:gd name="connsiteX77" fmla="*/ 0 w 11199600"/>
              <a:gd name="connsiteY77" fmla="*/ 3754121 h 4504080"/>
              <a:gd name="connsiteX78" fmla="*/ 0 w 11199600"/>
              <a:gd name="connsiteY78" fmla="*/ 3728297 h 4504080"/>
              <a:gd name="connsiteX79" fmla="*/ 0 w 11199600"/>
              <a:gd name="connsiteY79" fmla="*/ 3666827 h 4504080"/>
              <a:gd name="connsiteX80" fmla="*/ 0 w 11199600"/>
              <a:gd name="connsiteY80" fmla="*/ 3601160 h 4504080"/>
              <a:gd name="connsiteX81" fmla="*/ 0 w 11199600"/>
              <a:gd name="connsiteY81" fmla="*/ 3567082 h 4504080"/>
              <a:gd name="connsiteX82" fmla="*/ 0 w 11199600"/>
              <a:gd name="connsiteY82" fmla="*/ 3459083 h 4504080"/>
              <a:gd name="connsiteX83" fmla="*/ 0 w 11199600"/>
              <a:gd name="connsiteY83" fmla="*/ 3454057 h 4504080"/>
              <a:gd name="connsiteX84" fmla="*/ 0 w 11199600"/>
              <a:gd name="connsiteY84" fmla="*/ 3326920 h 4504080"/>
              <a:gd name="connsiteX85" fmla="*/ 0 w 11199600"/>
              <a:gd name="connsiteY85" fmla="*/ 3301235 h 4504080"/>
              <a:gd name="connsiteX86" fmla="*/ 0 w 11199600"/>
              <a:gd name="connsiteY86" fmla="*/ 3184843 h 4504080"/>
              <a:gd name="connsiteX87" fmla="*/ 0 w 11199600"/>
              <a:gd name="connsiteY87" fmla="*/ 3126785 h 4504080"/>
              <a:gd name="connsiteX88" fmla="*/ 0 w 11199600"/>
              <a:gd name="connsiteY88" fmla="*/ 3026995 h 4504080"/>
              <a:gd name="connsiteX89" fmla="*/ 0 w 11199600"/>
              <a:gd name="connsiteY89" fmla="*/ 2934905 h 4504080"/>
              <a:gd name="connsiteX90" fmla="*/ 0 w 11199600"/>
              <a:gd name="connsiteY90" fmla="*/ 2852545 h 4504080"/>
              <a:gd name="connsiteX91" fmla="*/ 0 w 11199600"/>
              <a:gd name="connsiteY91" fmla="*/ 2724763 h 4504080"/>
              <a:gd name="connsiteX92" fmla="*/ 0 w 11199600"/>
              <a:gd name="connsiteY92" fmla="*/ 2660665 h 4504080"/>
              <a:gd name="connsiteX93" fmla="*/ 0 w 11199600"/>
              <a:gd name="connsiteY93" fmla="*/ 2495530 h 4504080"/>
              <a:gd name="connsiteX94" fmla="*/ 0 w 11199600"/>
              <a:gd name="connsiteY94" fmla="*/ 2450523 h 4504080"/>
              <a:gd name="connsiteX95" fmla="*/ 0 w 11199600"/>
              <a:gd name="connsiteY95" fmla="*/ 2246376 h 4504080"/>
              <a:gd name="connsiteX96" fmla="*/ 0 w 11199600"/>
              <a:gd name="connsiteY96" fmla="*/ 2221290 h 4504080"/>
              <a:gd name="connsiteX97" fmla="*/ 0 w 11199600"/>
              <a:gd name="connsiteY97" fmla="*/ 1984894 h 4504080"/>
              <a:gd name="connsiteX98" fmla="*/ 0 w 11199600"/>
              <a:gd name="connsiteY98" fmla="*/ 1976471 h 4504080"/>
              <a:gd name="connsiteX99" fmla="*/ 0 w 11199600"/>
              <a:gd name="connsiteY99" fmla="*/ 1972136 h 4504080"/>
              <a:gd name="connsiteX100" fmla="*/ 0 w 11199600"/>
              <a:gd name="connsiteY100" fmla="*/ 1906316 h 4504080"/>
              <a:gd name="connsiteX101" fmla="*/ 0 w 11199600"/>
              <a:gd name="connsiteY101" fmla="*/ 1866658 h 4504080"/>
              <a:gd name="connsiteX102" fmla="*/ 0 w 11199600"/>
              <a:gd name="connsiteY102" fmla="*/ 1702231 h 4504080"/>
              <a:gd name="connsiteX103" fmla="*/ 0 w 11199600"/>
              <a:gd name="connsiteY103" fmla="*/ 1684984 h 4504080"/>
              <a:gd name="connsiteX104" fmla="*/ 0 w 11199600"/>
              <a:gd name="connsiteY104" fmla="*/ 1626118 h 4504080"/>
              <a:gd name="connsiteX105" fmla="*/ 0 w 11199600"/>
              <a:gd name="connsiteY105" fmla="*/ 1592418 h 4504080"/>
              <a:gd name="connsiteX106" fmla="*/ 0 w 11199600"/>
              <a:gd name="connsiteY106" fmla="*/ 1529519 h 4504080"/>
              <a:gd name="connsiteX107" fmla="*/ 0 w 11199600"/>
              <a:gd name="connsiteY107" fmla="*/ 1255278 h 4504080"/>
              <a:gd name="connsiteX108" fmla="*/ 0 w 11199600"/>
              <a:gd name="connsiteY108" fmla="*/ 1168307 h 4504080"/>
              <a:gd name="connsiteX109" fmla="*/ 0 w 11199600"/>
              <a:gd name="connsiteY109" fmla="*/ 894067 h 4504080"/>
              <a:gd name="connsiteX110" fmla="*/ 0 w 11199600"/>
              <a:gd name="connsiteY110" fmla="*/ 782195 h 4504080"/>
              <a:gd name="connsiteX111" fmla="*/ 0 w 11199600"/>
              <a:gd name="connsiteY111" fmla="*/ 507955 h 4504080"/>
              <a:gd name="connsiteX112" fmla="*/ 0 w 11199600"/>
              <a:gd name="connsiteY112" fmla="*/ 370350 h 4504080"/>
              <a:gd name="connsiteX113" fmla="*/ 0 w 11199600"/>
              <a:gd name="connsiteY113" fmla="*/ 96110 h 4504080"/>
              <a:gd name="connsiteX114" fmla="*/ 95997 w 11199600"/>
              <a:gd name="connsiteY114" fmla="*/ 0 h 4504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</a:cxnLst>
            <a:rect l="l" t="t" r="r" b="b"/>
            <a:pathLst>
              <a:path w="11199600" h="4504080">
                <a:moveTo>
                  <a:pt x="95997" y="0"/>
                </a:moveTo>
                <a:lnTo>
                  <a:pt x="11103603" y="0"/>
                </a:lnTo>
                <a:cubicBezTo>
                  <a:pt x="11199600" y="0"/>
                  <a:pt x="11199600" y="96110"/>
                  <a:pt x="11199600" y="96110"/>
                </a:cubicBezTo>
                <a:cubicBezTo>
                  <a:pt x="11199600" y="96110"/>
                  <a:pt x="11199600" y="96110"/>
                  <a:pt x="11199600" y="335165"/>
                </a:cubicBezTo>
                <a:lnTo>
                  <a:pt x="11199600" y="370350"/>
                </a:lnTo>
                <a:cubicBezTo>
                  <a:pt x="11199600" y="370350"/>
                  <a:pt x="11199600" y="370350"/>
                  <a:pt x="11199600" y="379204"/>
                </a:cubicBezTo>
                <a:lnTo>
                  <a:pt x="11199600" y="400048"/>
                </a:lnTo>
                <a:lnTo>
                  <a:pt x="11199600" y="400232"/>
                </a:lnTo>
                <a:cubicBezTo>
                  <a:pt x="11199600" y="415173"/>
                  <a:pt x="11199600" y="437585"/>
                  <a:pt x="11199600" y="471202"/>
                </a:cubicBezTo>
                <a:lnTo>
                  <a:pt x="11199600" y="475721"/>
                </a:lnTo>
                <a:lnTo>
                  <a:pt x="11199600" y="508692"/>
                </a:lnTo>
                <a:cubicBezTo>
                  <a:pt x="11199600" y="522527"/>
                  <a:pt x="11199600" y="537744"/>
                  <a:pt x="11199600" y="554484"/>
                </a:cubicBezTo>
                <a:lnTo>
                  <a:pt x="11199600" y="563015"/>
                </a:lnTo>
                <a:lnTo>
                  <a:pt x="11199600" y="609405"/>
                </a:lnTo>
                <a:lnTo>
                  <a:pt x="11199600" y="662759"/>
                </a:lnTo>
                <a:lnTo>
                  <a:pt x="11199600" y="674288"/>
                </a:lnTo>
                <a:cubicBezTo>
                  <a:pt x="11199600" y="697668"/>
                  <a:pt x="11199600" y="722846"/>
                  <a:pt x="11199600" y="749961"/>
                </a:cubicBezTo>
                <a:lnTo>
                  <a:pt x="11199600" y="775785"/>
                </a:lnTo>
                <a:lnTo>
                  <a:pt x="11199600" y="837255"/>
                </a:lnTo>
                <a:lnTo>
                  <a:pt x="11199600" y="902921"/>
                </a:lnTo>
                <a:lnTo>
                  <a:pt x="11199600" y="936999"/>
                </a:lnTo>
                <a:lnTo>
                  <a:pt x="11199600" y="1044999"/>
                </a:lnTo>
                <a:lnTo>
                  <a:pt x="11199600" y="1050025"/>
                </a:lnTo>
                <a:cubicBezTo>
                  <a:pt x="11199600" y="1090006"/>
                  <a:pt x="11199600" y="1132338"/>
                  <a:pt x="11199600" y="1177161"/>
                </a:cubicBezTo>
                <a:lnTo>
                  <a:pt x="11199600" y="1202847"/>
                </a:lnTo>
                <a:lnTo>
                  <a:pt x="11199600" y="1319239"/>
                </a:lnTo>
                <a:lnTo>
                  <a:pt x="11199600" y="1377296"/>
                </a:lnTo>
                <a:lnTo>
                  <a:pt x="11199600" y="1477087"/>
                </a:lnTo>
                <a:lnTo>
                  <a:pt x="11199600" y="1569177"/>
                </a:lnTo>
                <a:lnTo>
                  <a:pt x="11199600" y="1626118"/>
                </a:lnTo>
                <a:lnTo>
                  <a:pt x="11199600" y="1651536"/>
                </a:lnTo>
                <a:lnTo>
                  <a:pt x="11199600" y="1762133"/>
                </a:lnTo>
                <a:lnTo>
                  <a:pt x="11199600" y="1779318"/>
                </a:lnTo>
                <a:lnTo>
                  <a:pt x="11199600" y="1787219"/>
                </a:lnTo>
                <a:lnTo>
                  <a:pt x="11199600" y="1843417"/>
                </a:lnTo>
                <a:lnTo>
                  <a:pt x="11199600" y="1984894"/>
                </a:lnTo>
                <a:lnTo>
                  <a:pt x="11199600" y="2032038"/>
                </a:lnTo>
                <a:lnTo>
                  <a:pt x="11199600" y="2036373"/>
                </a:lnTo>
                <a:cubicBezTo>
                  <a:pt x="11199600" y="2122837"/>
                  <a:pt x="11199600" y="2212759"/>
                  <a:pt x="11199600" y="2306279"/>
                </a:cubicBezTo>
                <a:lnTo>
                  <a:pt x="11199600" y="2323525"/>
                </a:lnTo>
                <a:lnTo>
                  <a:pt x="11199600" y="2597765"/>
                </a:lnTo>
                <a:lnTo>
                  <a:pt x="11199600" y="2637423"/>
                </a:lnTo>
                <a:lnTo>
                  <a:pt x="11199600" y="2911664"/>
                </a:lnTo>
                <a:lnTo>
                  <a:pt x="11199600" y="2974563"/>
                </a:lnTo>
                <a:lnTo>
                  <a:pt x="11199600" y="3248803"/>
                </a:lnTo>
                <a:lnTo>
                  <a:pt x="11199600" y="3335774"/>
                </a:lnTo>
                <a:lnTo>
                  <a:pt x="11199600" y="3610014"/>
                </a:lnTo>
                <a:lnTo>
                  <a:pt x="11199600" y="3721887"/>
                </a:lnTo>
                <a:lnTo>
                  <a:pt x="11199600" y="3996127"/>
                </a:lnTo>
                <a:lnTo>
                  <a:pt x="11199600" y="4133731"/>
                </a:lnTo>
                <a:lnTo>
                  <a:pt x="11199600" y="4407971"/>
                </a:lnTo>
                <a:cubicBezTo>
                  <a:pt x="11199600" y="4480054"/>
                  <a:pt x="11145602" y="4498074"/>
                  <a:pt x="11118603" y="4502580"/>
                </a:cubicBezTo>
                <a:lnTo>
                  <a:pt x="11103613" y="4504080"/>
                </a:lnTo>
                <a:lnTo>
                  <a:pt x="95989" y="4504080"/>
                </a:lnTo>
                <a:lnTo>
                  <a:pt x="64311" y="4499952"/>
                </a:lnTo>
                <a:cubicBezTo>
                  <a:pt x="0" y="4481555"/>
                  <a:pt x="0" y="4407971"/>
                  <a:pt x="0" y="4407971"/>
                </a:cubicBezTo>
                <a:lnTo>
                  <a:pt x="0" y="4404236"/>
                </a:lnTo>
                <a:lnTo>
                  <a:pt x="0" y="4395365"/>
                </a:lnTo>
                <a:lnTo>
                  <a:pt x="0" y="4378089"/>
                </a:lnTo>
                <a:lnTo>
                  <a:pt x="0" y="4349608"/>
                </a:lnTo>
                <a:lnTo>
                  <a:pt x="0" y="4307120"/>
                </a:lnTo>
                <a:lnTo>
                  <a:pt x="0" y="4247823"/>
                </a:lnTo>
                <a:lnTo>
                  <a:pt x="0" y="4168916"/>
                </a:lnTo>
                <a:lnTo>
                  <a:pt x="0" y="4133731"/>
                </a:lnTo>
                <a:lnTo>
                  <a:pt x="0" y="4132625"/>
                </a:lnTo>
                <a:lnTo>
                  <a:pt x="0" y="4124877"/>
                </a:lnTo>
                <a:lnTo>
                  <a:pt x="0" y="4104034"/>
                </a:lnTo>
                <a:lnTo>
                  <a:pt x="0" y="4103849"/>
                </a:lnTo>
                <a:lnTo>
                  <a:pt x="0" y="4062900"/>
                </a:lnTo>
                <a:lnTo>
                  <a:pt x="0" y="4032880"/>
                </a:lnTo>
                <a:lnTo>
                  <a:pt x="0" y="4028361"/>
                </a:lnTo>
                <a:lnTo>
                  <a:pt x="0" y="3995389"/>
                </a:lnTo>
                <a:lnTo>
                  <a:pt x="0" y="3949598"/>
                </a:lnTo>
                <a:lnTo>
                  <a:pt x="0" y="3941067"/>
                </a:lnTo>
                <a:lnTo>
                  <a:pt x="0" y="3894676"/>
                </a:lnTo>
                <a:lnTo>
                  <a:pt x="0" y="3841322"/>
                </a:lnTo>
                <a:lnTo>
                  <a:pt x="0" y="3829794"/>
                </a:lnTo>
                <a:lnTo>
                  <a:pt x="0" y="3754121"/>
                </a:lnTo>
                <a:lnTo>
                  <a:pt x="0" y="3728297"/>
                </a:lnTo>
                <a:lnTo>
                  <a:pt x="0" y="3666827"/>
                </a:lnTo>
                <a:lnTo>
                  <a:pt x="0" y="3601160"/>
                </a:lnTo>
                <a:lnTo>
                  <a:pt x="0" y="3567082"/>
                </a:lnTo>
                <a:lnTo>
                  <a:pt x="0" y="3459083"/>
                </a:lnTo>
                <a:lnTo>
                  <a:pt x="0" y="3454057"/>
                </a:lnTo>
                <a:lnTo>
                  <a:pt x="0" y="3326920"/>
                </a:lnTo>
                <a:lnTo>
                  <a:pt x="0" y="3301235"/>
                </a:lnTo>
                <a:lnTo>
                  <a:pt x="0" y="3184843"/>
                </a:lnTo>
                <a:lnTo>
                  <a:pt x="0" y="3126785"/>
                </a:lnTo>
                <a:lnTo>
                  <a:pt x="0" y="3026995"/>
                </a:lnTo>
                <a:lnTo>
                  <a:pt x="0" y="2934905"/>
                </a:lnTo>
                <a:lnTo>
                  <a:pt x="0" y="2852545"/>
                </a:lnTo>
                <a:lnTo>
                  <a:pt x="0" y="2724763"/>
                </a:lnTo>
                <a:lnTo>
                  <a:pt x="0" y="2660665"/>
                </a:lnTo>
                <a:lnTo>
                  <a:pt x="0" y="2495530"/>
                </a:lnTo>
                <a:lnTo>
                  <a:pt x="0" y="2450523"/>
                </a:lnTo>
                <a:lnTo>
                  <a:pt x="0" y="2246376"/>
                </a:lnTo>
                <a:lnTo>
                  <a:pt x="0" y="2221290"/>
                </a:lnTo>
                <a:lnTo>
                  <a:pt x="0" y="1984894"/>
                </a:lnTo>
                <a:lnTo>
                  <a:pt x="0" y="1976471"/>
                </a:lnTo>
                <a:lnTo>
                  <a:pt x="0" y="1972136"/>
                </a:lnTo>
                <a:lnTo>
                  <a:pt x="0" y="1906316"/>
                </a:lnTo>
                <a:lnTo>
                  <a:pt x="0" y="1866658"/>
                </a:lnTo>
                <a:lnTo>
                  <a:pt x="0" y="1702231"/>
                </a:lnTo>
                <a:lnTo>
                  <a:pt x="0" y="1684984"/>
                </a:lnTo>
                <a:lnTo>
                  <a:pt x="0" y="1626118"/>
                </a:lnTo>
                <a:lnTo>
                  <a:pt x="0" y="1592418"/>
                </a:lnTo>
                <a:lnTo>
                  <a:pt x="0" y="1529519"/>
                </a:lnTo>
                <a:lnTo>
                  <a:pt x="0" y="1255278"/>
                </a:lnTo>
                <a:lnTo>
                  <a:pt x="0" y="1168307"/>
                </a:lnTo>
                <a:lnTo>
                  <a:pt x="0" y="894067"/>
                </a:lnTo>
                <a:lnTo>
                  <a:pt x="0" y="782195"/>
                </a:lnTo>
                <a:lnTo>
                  <a:pt x="0" y="507955"/>
                </a:lnTo>
                <a:lnTo>
                  <a:pt x="0" y="370350"/>
                </a:lnTo>
                <a:lnTo>
                  <a:pt x="0" y="96110"/>
                </a:lnTo>
                <a:cubicBezTo>
                  <a:pt x="0" y="0"/>
                  <a:pt x="95997" y="0"/>
                  <a:pt x="95997" y="0"/>
                </a:cubicBezTo>
                <a:close/>
              </a:path>
            </a:pathLst>
          </a:custGeom>
          <a:solidFill>
            <a:schemeClr val="bg1">
              <a:lumMod val="95000"/>
              <a:alpha val="10000"/>
            </a:schemeClr>
          </a:solidFill>
        </p:spPr>
        <p:txBody>
          <a:bodyPr wrap="square" lIns="3240000" tIns="36000" rIns="36000" bIns="36000" anchor="ctr" anchorCtr="0">
            <a:noAutofit/>
          </a:bodyPr>
          <a:lstStyle>
            <a:lvl1pPr algn="ctr">
              <a:defRPr sz="1400" b="0"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6" name="Title Placeholder 1"/>
          <p:cNvSpPr>
            <a:spLocks noGrp="1"/>
          </p:cNvSpPr>
          <p:nvPr>
            <p:ph type="title" hasCustomPrompt="1"/>
          </p:nvPr>
        </p:nvSpPr>
        <p:spPr bwMode="gray">
          <a:xfrm>
            <a:off x="838199" y="257725"/>
            <a:ext cx="11059319" cy="117981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lnSpc>
                <a:spcPts val="4600"/>
              </a:lnSpc>
              <a:defRPr sz="4600"/>
            </a:lvl1pPr>
          </a:lstStyle>
          <a:p>
            <a:r>
              <a:rPr lang="en-US" noProof="0"/>
              <a:t>Click to edit </a:t>
            </a:r>
            <a:br>
              <a:rPr lang="en-US" noProof="0"/>
            </a:br>
            <a:r>
              <a:rPr lang="en-US" noProof="0"/>
              <a:t>Master title style</a:t>
            </a:r>
            <a:endParaRPr lang="en-GB" noProof="0" dirty="0"/>
          </a:p>
        </p:txBody>
      </p:sp>
      <p:grpSp>
        <p:nvGrpSpPr>
          <p:cNvPr id="8" name="Group 7"/>
          <p:cNvGrpSpPr/>
          <p:nvPr userDrawn="1"/>
        </p:nvGrpSpPr>
        <p:grpSpPr bwMode="gray">
          <a:xfrm>
            <a:off x="-2035175" y="0"/>
            <a:ext cx="1872000" cy="4689612"/>
            <a:chOff x="-2581275" y="595116"/>
            <a:chExt cx="1872000" cy="4689612"/>
          </a:xfrm>
        </p:grpSpPr>
        <p:sp>
          <p:nvSpPr>
            <p:cNvPr id="9" name="Rectangle 104"/>
            <p:cNvSpPr>
              <a:spLocks noChangeArrowheads="1"/>
            </p:cNvSpPr>
            <p:nvPr/>
          </p:nvSpPr>
          <p:spPr bwMode="gray">
            <a:xfrm>
              <a:off x="-2581275" y="4276728"/>
              <a:ext cx="1872000" cy="1008000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10" name="Rectangle 104"/>
            <p:cNvSpPr>
              <a:spLocks noChangeArrowheads="1"/>
            </p:cNvSpPr>
            <p:nvPr userDrawn="1"/>
          </p:nvSpPr>
          <p:spPr bwMode="gray">
            <a:xfrm>
              <a:off x="-2581275" y="595116"/>
              <a:ext cx="1872000" cy="3672087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11" name="Rectangle 105"/>
            <p:cNvSpPr>
              <a:spLocks noChangeArrowheads="1"/>
            </p:cNvSpPr>
            <p:nvPr userDrawn="1"/>
          </p:nvSpPr>
          <p:spPr bwMode="gray">
            <a:xfrm>
              <a:off x="-2449513" y="1136650"/>
              <a:ext cx="215900" cy="215900"/>
            </a:xfrm>
            <a:prstGeom prst="rect">
              <a:avLst/>
            </a:prstGeom>
            <a:solidFill>
              <a:srgbClr val="FF6200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12" name="Rectangle 106"/>
            <p:cNvSpPr>
              <a:spLocks noChangeArrowheads="1"/>
            </p:cNvSpPr>
            <p:nvPr userDrawn="1"/>
          </p:nvSpPr>
          <p:spPr bwMode="gray">
            <a:xfrm>
              <a:off x="-2159000" y="1146175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Orange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255, 98, 0</a:t>
              </a:r>
            </a:p>
          </p:txBody>
        </p:sp>
        <p:sp>
          <p:nvSpPr>
            <p:cNvPr id="13" name="Rectangle 107"/>
            <p:cNvSpPr>
              <a:spLocks noChangeArrowheads="1"/>
            </p:cNvSpPr>
            <p:nvPr userDrawn="1"/>
          </p:nvSpPr>
          <p:spPr bwMode="gray">
            <a:xfrm>
              <a:off x="-2449513" y="1571626"/>
              <a:ext cx="215900" cy="215900"/>
            </a:xfrm>
            <a:prstGeom prst="rect">
              <a:avLst/>
            </a:prstGeom>
            <a:solidFill>
              <a:srgbClr val="A8A8A8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14" name="Rectangle 108"/>
            <p:cNvSpPr>
              <a:spLocks noChangeArrowheads="1"/>
            </p:cNvSpPr>
            <p:nvPr userDrawn="1"/>
          </p:nvSpPr>
          <p:spPr bwMode="gray">
            <a:xfrm>
              <a:off x="-2159000" y="1597026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Light Grey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168, 168, 168</a:t>
              </a:r>
            </a:p>
          </p:txBody>
        </p:sp>
        <p:sp>
          <p:nvSpPr>
            <p:cNvPr id="15" name="Rectangle 109"/>
            <p:cNvSpPr>
              <a:spLocks noChangeArrowheads="1"/>
            </p:cNvSpPr>
            <p:nvPr userDrawn="1"/>
          </p:nvSpPr>
          <p:spPr bwMode="gray">
            <a:xfrm>
              <a:off x="-2449513" y="2058988"/>
              <a:ext cx="215900" cy="215900"/>
            </a:xfrm>
            <a:prstGeom prst="rect">
              <a:avLst/>
            </a:prstGeom>
            <a:solidFill>
              <a:srgbClr val="525199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16" name="Rectangle 110"/>
            <p:cNvSpPr>
              <a:spLocks noChangeArrowheads="1"/>
            </p:cNvSpPr>
            <p:nvPr userDrawn="1"/>
          </p:nvSpPr>
          <p:spPr bwMode="gray">
            <a:xfrm>
              <a:off x="-2159000" y="2068513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Indigo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82, 81, 153</a:t>
              </a:r>
            </a:p>
          </p:txBody>
        </p:sp>
        <p:sp>
          <p:nvSpPr>
            <p:cNvPr id="17" name="Rectangle 111"/>
            <p:cNvSpPr>
              <a:spLocks noChangeArrowheads="1"/>
            </p:cNvSpPr>
            <p:nvPr userDrawn="1"/>
          </p:nvSpPr>
          <p:spPr bwMode="gray">
            <a:xfrm>
              <a:off x="-2449513" y="2527301"/>
              <a:ext cx="215900" cy="215900"/>
            </a:xfrm>
            <a:prstGeom prst="rect">
              <a:avLst/>
            </a:prstGeom>
            <a:solidFill>
              <a:srgbClr val="60A6DA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18" name="Rectangle 112"/>
            <p:cNvSpPr>
              <a:spLocks noChangeArrowheads="1"/>
            </p:cNvSpPr>
            <p:nvPr userDrawn="1"/>
          </p:nvSpPr>
          <p:spPr bwMode="gray">
            <a:xfrm>
              <a:off x="-2159000" y="2536826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Sky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96, 166, 218</a:t>
              </a:r>
            </a:p>
          </p:txBody>
        </p:sp>
        <p:sp>
          <p:nvSpPr>
            <p:cNvPr id="19" name="Rectangle 113"/>
            <p:cNvSpPr>
              <a:spLocks noChangeArrowheads="1"/>
            </p:cNvSpPr>
            <p:nvPr userDrawn="1"/>
          </p:nvSpPr>
          <p:spPr bwMode="gray">
            <a:xfrm>
              <a:off x="-2449513" y="762000"/>
              <a:ext cx="1692000" cy="165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200" b="1">
                  <a:solidFill>
                    <a:srgbClr val="333333"/>
                  </a:solidFill>
                </a:rPr>
                <a:t>Colour Guidelines</a:t>
              </a:r>
            </a:p>
          </p:txBody>
        </p:sp>
        <p:sp>
          <p:nvSpPr>
            <p:cNvPr id="20" name="Rectangle 107"/>
            <p:cNvSpPr>
              <a:spLocks noChangeArrowheads="1"/>
            </p:cNvSpPr>
            <p:nvPr/>
          </p:nvSpPr>
          <p:spPr bwMode="gray">
            <a:xfrm>
              <a:off x="-2449513" y="2962277"/>
              <a:ext cx="215900" cy="215900"/>
            </a:xfrm>
            <a:prstGeom prst="rect">
              <a:avLst/>
            </a:prstGeom>
            <a:solidFill>
              <a:srgbClr val="AB0066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21" name="Rectangle 108"/>
            <p:cNvSpPr>
              <a:spLocks noChangeArrowheads="1"/>
            </p:cNvSpPr>
            <p:nvPr/>
          </p:nvSpPr>
          <p:spPr bwMode="gray">
            <a:xfrm>
              <a:off x="-2159000" y="2987677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Fuchsia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171, 0, 102</a:t>
              </a:r>
            </a:p>
          </p:txBody>
        </p:sp>
        <p:sp>
          <p:nvSpPr>
            <p:cNvPr id="22" name="Rectangle 109"/>
            <p:cNvSpPr>
              <a:spLocks noChangeArrowheads="1"/>
            </p:cNvSpPr>
            <p:nvPr/>
          </p:nvSpPr>
          <p:spPr bwMode="gray">
            <a:xfrm>
              <a:off x="-2449513" y="3449639"/>
              <a:ext cx="215900" cy="215900"/>
            </a:xfrm>
            <a:prstGeom prst="rect">
              <a:avLst/>
            </a:prstGeom>
            <a:solidFill>
              <a:srgbClr val="D0D93C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23" name="Rectangle 110"/>
            <p:cNvSpPr>
              <a:spLocks noChangeArrowheads="1"/>
            </p:cNvSpPr>
            <p:nvPr/>
          </p:nvSpPr>
          <p:spPr bwMode="gray">
            <a:xfrm>
              <a:off x="-2159000" y="3459164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Lime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208, 217, 60</a:t>
              </a:r>
            </a:p>
          </p:txBody>
        </p:sp>
        <p:sp>
          <p:nvSpPr>
            <p:cNvPr id="24" name="Rectangle 111"/>
            <p:cNvSpPr>
              <a:spLocks noChangeArrowheads="1"/>
            </p:cNvSpPr>
            <p:nvPr/>
          </p:nvSpPr>
          <p:spPr bwMode="gray">
            <a:xfrm>
              <a:off x="-2449513" y="3917952"/>
              <a:ext cx="215900" cy="215900"/>
            </a:xfrm>
            <a:prstGeom prst="rect">
              <a:avLst/>
            </a:prstGeom>
            <a:solidFill>
              <a:srgbClr val="019649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25" name="Rectangle 112"/>
            <p:cNvSpPr>
              <a:spLocks noChangeArrowheads="1"/>
            </p:cNvSpPr>
            <p:nvPr/>
          </p:nvSpPr>
          <p:spPr bwMode="gray">
            <a:xfrm>
              <a:off x="-2159000" y="3927477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Leaf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52, 150, 81</a:t>
              </a:r>
            </a:p>
          </p:txBody>
        </p:sp>
        <p:sp>
          <p:nvSpPr>
            <p:cNvPr id="26" name="Rectangle 109"/>
            <p:cNvSpPr>
              <a:spLocks noChangeArrowheads="1"/>
            </p:cNvSpPr>
            <p:nvPr/>
          </p:nvSpPr>
          <p:spPr bwMode="gray">
            <a:xfrm>
              <a:off x="-2449513" y="4405314"/>
              <a:ext cx="215900" cy="215900"/>
            </a:xfrm>
            <a:prstGeom prst="rect">
              <a:avLst/>
            </a:prstGeom>
            <a:solidFill>
              <a:srgbClr val="767676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27" name="Rectangle 110"/>
            <p:cNvSpPr>
              <a:spLocks noChangeArrowheads="1"/>
            </p:cNvSpPr>
            <p:nvPr/>
          </p:nvSpPr>
          <p:spPr bwMode="gray">
            <a:xfrm>
              <a:off x="-2159000" y="4414839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Mid Grey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118, 118, 118</a:t>
              </a:r>
            </a:p>
          </p:txBody>
        </p:sp>
        <p:sp>
          <p:nvSpPr>
            <p:cNvPr id="28" name="Rectangle 111"/>
            <p:cNvSpPr>
              <a:spLocks noChangeArrowheads="1"/>
            </p:cNvSpPr>
            <p:nvPr/>
          </p:nvSpPr>
          <p:spPr bwMode="gray">
            <a:xfrm>
              <a:off x="-2449513" y="4873627"/>
              <a:ext cx="215900" cy="215900"/>
            </a:xfrm>
            <a:prstGeom prst="rect">
              <a:avLst/>
            </a:prstGeom>
            <a:solidFill>
              <a:srgbClr val="333333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29" name="Rectangle 112"/>
            <p:cNvSpPr>
              <a:spLocks noChangeArrowheads="1"/>
            </p:cNvSpPr>
            <p:nvPr/>
          </p:nvSpPr>
          <p:spPr bwMode="gray">
            <a:xfrm>
              <a:off x="-2159000" y="4883152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Text Colour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51, 51, 51</a:t>
              </a:r>
            </a:p>
          </p:txBody>
        </p:sp>
      </p:grp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804990" y="4402733"/>
            <a:ext cx="154783" cy="138908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3433" y="6358069"/>
            <a:ext cx="1183250" cy="294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0517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2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gray">
          <a:xfrm>
            <a:off x="6276000" y="1278384"/>
            <a:ext cx="5058750" cy="4921200"/>
          </a:xfrm>
        </p:spPr>
        <p:txBody>
          <a:bodyPr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9" name="Text Placeholder 2"/>
          <p:cNvSpPr>
            <a:spLocks noGrp="1"/>
          </p:cNvSpPr>
          <p:nvPr>
            <p:ph idx="1"/>
          </p:nvPr>
        </p:nvSpPr>
        <p:spPr bwMode="gray">
          <a:xfrm>
            <a:off x="845575" y="1278384"/>
            <a:ext cx="5058000" cy="49212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45575" y="280733"/>
            <a:ext cx="10489175" cy="8540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59934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720">
          <p15:clr>
            <a:srgbClr val="FBAE40"/>
          </p15:clr>
        </p15:guide>
        <p15:guide id="2" pos="3948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gray">
          <a:xfrm>
            <a:off x="6276000" y="1795636"/>
            <a:ext cx="5058750" cy="4403948"/>
          </a:xfrm>
        </p:spPr>
        <p:txBody>
          <a:bodyPr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9" name="Text Placeholder 2"/>
          <p:cNvSpPr>
            <a:spLocks noGrp="1"/>
          </p:cNvSpPr>
          <p:nvPr>
            <p:ph idx="1"/>
          </p:nvPr>
        </p:nvSpPr>
        <p:spPr bwMode="gray">
          <a:xfrm>
            <a:off x="845575" y="1795636"/>
            <a:ext cx="5058000" cy="440394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45575" y="280733"/>
            <a:ext cx="10489175" cy="8540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845574" y="1277982"/>
            <a:ext cx="5059925" cy="436017"/>
          </a:xfrm>
        </p:spPr>
        <p:txBody>
          <a:bodyPr>
            <a:noAutofit/>
          </a:bodyPr>
          <a:lstStyle>
            <a:lvl1pPr>
              <a:lnSpc>
                <a:spcPts val="1700"/>
              </a:lnSpc>
              <a:defRPr sz="15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title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6274825" y="1277982"/>
            <a:ext cx="5059925" cy="436017"/>
          </a:xfrm>
        </p:spPr>
        <p:txBody>
          <a:bodyPr>
            <a:noAutofit/>
          </a:bodyPr>
          <a:lstStyle>
            <a:lvl1pPr>
              <a:lnSpc>
                <a:spcPts val="1700"/>
              </a:lnSpc>
              <a:defRPr sz="15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5276038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720">
          <p15:clr>
            <a:srgbClr val="FBAE40"/>
          </p15:clr>
        </p15:guide>
        <p15:guide id="2" pos="3948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titl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gray">
          <a:xfrm>
            <a:off x="6276000" y="1278000"/>
            <a:ext cx="5058750" cy="4929584"/>
          </a:xfrm>
        </p:spPr>
        <p:txBody>
          <a:bodyPr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9" name="Text Placeholder 2"/>
          <p:cNvSpPr>
            <a:spLocks noGrp="1"/>
          </p:cNvSpPr>
          <p:nvPr>
            <p:ph idx="1"/>
          </p:nvPr>
        </p:nvSpPr>
        <p:spPr bwMode="gray">
          <a:xfrm>
            <a:off x="845575" y="1795636"/>
            <a:ext cx="5058000" cy="440394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45575" y="280733"/>
            <a:ext cx="10489175" cy="8540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845574" y="1277982"/>
            <a:ext cx="5059925" cy="436017"/>
          </a:xfrm>
        </p:spPr>
        <p:txBody>
          <a:bodyPr>
            <a:noAutofit/>
          </a:bodyPr>
          <a:lstStyle>
            <a:lvl1pPr>
              <a:lnSpc>
                <a:spcPts val="1700"/>
              </a:lnSpc>
              <a:defRPr sz="15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15252247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720">
          <p15:clr>
            <a:srgbClr val="FBAE40"/>
          </p15:clr>
        </p15:guide>
        <p15:guide id="2" pos="3948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/>
          <p:cNvSpPr>
            <a:spLocks noGrp="1"/>
          </p:cNvSpPr>
          <p:nvPr>
            <p:ph idx="1"/>
          </p:nvPr>
        </p:nvSpPr>
        <p:spPr bwMode="gray">
          <a:xfrm>
            <a:off x="845575" y="1278384"/>
            <a:ext cx="10489175" cy="492239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2pPr marL="268288" indent="-268288">
              <a:buClr>
                <a:schemeClr val="accent1"/>
              </a:buClr>
              <a:buFont typeface="ING Me" pitchFamily="2" charset="0"/>
              <a:buChar char="•"/>
              <a:defRPr/>
            </a:lvl2pPr>
            <a:lvl3pPr marL="536575" indent="-266700">
              <a:buClr>
                <a:schemeClr val="accent2"/>
              </a:buClr>
              <a:defRPr/>
            </a:lvl3pPr>
            <a:lvl4pPr marL="808038" indent="-260350">
              <a:buClr>
                <a:schemeClr val="accent3"/>
              </a:buClr>
              <a:defRPr/>
            </a:lvl4pPr>
            <a:lvl5pPr marL="1071563" indent="-252413">
              <a:buClr>
                <a:schemeClr val="accent4"/>
              </a:buClr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06261750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titl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gray">
          <a:xfrm>
            <a:off x="6276000" y="1795636"/>
            <a:ext cx="5058750" cy="4403948"/>
          </a:xfrm>
        </p:spPr>
        <p:txBody>
          <a:bodyPr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9" name="Text Placeholder 2"/>
          <p:cNvSpPr>
            <a:spLocks noGrp="1"/>
          </p:cNvSpPr>
          <p:nvPr>
            <p:ph idx="1"/>
          </p:nvPr>
        </p:nvSpPr>
        <p:spPr bwMode="gray">
          <a:xfrm>
            <a:off x="845575" y="1278000"/>
            <a:ext cx="5058000" cy="492958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45575" y="280733"/>
            <a:ext cx="10489175" cy="8540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3" hasCustomPrompt="1"/>
          </p:nvPr>
        </p:nvSpPr>
        <p:spPr>
          <a:xfrm>
            <a:off x="6274825" y="1277982"/>
            <a:ext cx="5059925" cy="436017"/>
          </a:xfrm>
        </p:spPr>
        <p:txBody>
          <a:bodyPr>
            <a:noAutofit/>
          </a:bodyPr>
          <a:lstStyle>
            <a:lvl1pPr>
              <a:lnSpc>
                <a:spcPts val="1700"/>
              </a:lnSpc>
              <a:defRPr sz="15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6246446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720">
          <p15:clr>
            <a:srgbClr val="FBAE40"/>
          </p15:clr>
        </p15:guide>
        <p15:guide id="2" pos="3948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ntent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11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23" name="Content Placeholder 3"/>
          <p:cNvSpPr>
            <a:spLocks noGrp="1"/>
          </p:cNvSpPr>
          <p:nvPr>
            <p:ph sz="half" idx="2"/>
          </p:nvPr>
        </p:nvSpPr>
        <p:spPr bwMode="gray">
          <a:xfrm>
            <a:off x="6276750" y="1278000"/>
            <a:ext cx="5058000" cy="2330177"/>
          </a:xfrm>
        </p:spPr>
        <p:txBody>
          <a:bodyPr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24" name="Text Placeholder 2"/>
          <p:cNvSpPr>
            <a:spLocks noGrp="1"/>
          </p:cNvSpPr>
          <p:nvPr>
            <p:ph idx="28"/>
          </p:nvPr>
        </p:nvSpPr>
        <p:spPr bwMode="gray">
          <a:xfrm>
            <a:off x="845575" y="1278000"/>
            <a:ext cx="5058000" cy="233017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25" name="Content Placeholder 3"/>
          <p:cNvSpPr>
            <a:spLocks noGrp="1"/>
          </p:cNvSpPr>
          <p:nvPr>
            <p:ph sz="half" idx="29"/>
          </p:nvPr>
        </p:nvSpPr>
        <p:spPr bwMode="gray">
          <a:xfrm>
            <a:off x="6276750" y="3877591"/>
            <a:ext cx="5058000" cy="2330177"/>
          </a:xfrm>
        </p:spPr>
        <p:txBody>
          <a:bodyPr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26" name="Text Placeholder 2"/>
          <p:cNvSpPr>
            <a:spLocks noGrp="1"/>
          </p:cNvSpPr>
          <p:nvPr>
            <p:ph idx="30"/>
          </p:nvPr>
        </p:nvSpPr>
        <p:spPr bwMode="gray">
          <a:xfrm>
            <a:off x="845575" y="3877591"/>
            <a:ext cx="5058000" cy="233017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45575" y="280733"/>
            <a:ext cx="10489175" cy="8540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31105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720">
          <p15:clr>
            <a:srgbClr val="FBAE40"/>
          </p15:clr>
        </p15:guide>
        <p15:guide id="0" pos="3948">
          <p15:clr>
            <a:srgbClr val="FBAE40"/>
          </p15:clr>
        </p15:guide>
        <p15:guide id="2" orient="horz" pos="2274">
          <p15:clr>
            <a:srgbClr val="FBAE40"/>
          </p15:clr>
        </p15:guide>
        <p15:guide id="3" orient="horz" pos="2442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Split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gray">
          <a:xfrm>
            <a:off x="846907" y="1278384"/>
            <a:ext cx="3265200" cy="232920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7" name="Content Placeholder 2"/>
          <p:cNvSpPr>
            <a:spLocks noGrp="1"/>
          </p:cNvSpPr>
          <p:nvPr>
            <p:ph idx="13"/>
          </p:nvPr>
        </p:nvSpPr>
        <p:spPr bwMode="gray">
          <a:xfrm>
            <a:off x="4458228" y="1278384"/>
            <a:ext cx="3265200" cy="232920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8" name="Content Placeholder 2"/>
          <p:cNvSpPr>
            <a:spLocks noGrp="1"/>
          </p:cNvSpPr>
          <p:nvPr>
            <p:ph idx="14"/>
          </p:nvPr>
        </p:nvSpPr>
        <p:spPr bwMode="gray">
          <a:xfrm>
            <a:off x="8069550" y="1278384"/>
            <a:ext cx="3265200" cy="232920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3" name="Content Placeholder 2"/>
          <p:cNvSpPr>
            <a:spLocks noGrp="1"/>
          </p:cNvSpPr>
          <p:nvPr>
            <p:ph idx="15"/>
          </p:nvPr>
        </p:nvSpPr>
        <p:spPr bwMode="gray">
          <a:xfrm>
            <a:off x="846908" y="3884250"/>
            <a:ext cx="3265200" cy="232920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6"/>
          </p:nvPr>
        </p:nvSpPr>
        <p:spPr bwMode="gray">
          <a:xfrm>
            <a:off x="4458229" y="3884250"/>
            <a:ext cx="3265200" cy="232920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idx="17"/>
          </p:nvPr>
        </p:nvSpPr>
        <p:spPr bwMode="gray">
          <a:xfrm>
            <a:off x="8069550" y="3884250"/>
            <a:ext cx="3265200" cy="232920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45575" y="280733"/>
            <a:ext cx="10489175" cy="8540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78415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1">
          <p15:clr>
            <a:srgbClr val="FBAE40"/>
          </p15:clr>
        </p15:guide>
        <p15:guide id="2" pos="2808">
          <p15:clr>
            <a:srgbClr val="FBAE40"/>
          </p15:clr>
        </p15:guide>
        <p15:guide id="3" pos="4866">
          <p15:clr>
            <a:srgbClr val="FBAE40"/>
          </p15:clr>
        </p15:guide>
        <p15:guide id="4" pos="5082">
          <p15:clr>
            <a:srgbClr val="FBAE40"/>
          </p15:clr>
        </p15:guide>
        <p15:guide id="5" orient="horz" pos="2274">
          <p15:clr>
            <a:srgbClr val="FBAE40"/>
          </p15:clr>
        </p15:guide>
        <p15:guide id="6" orient="horz" pos="2442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Split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gray">
          <a:xfrm>
            <a:off x="846907" y="1795637"/>
            <a:ext cx="3265200" cy="269698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7" name="Content Placeholder 2"/>
          <p:cNvSpPr>
            <a:spLocks noGrp="1"/>
          </p:cNvSpPr>
          <p:nvPr>
            <p:ph idx="13"/>
          </p:nvPr>
        </p:nvSpPr>
        <p:spPr bwMode="gray">
          <a:xfrm>
            <a:off x="4458228" y="1795637"/>
            <a:ext cx="3265200" cy="269698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8" name="Content Placeholder 2"/>
          <p:cNvSpPr>
            <a:spLocks noGrp="1"/>
          </p:cNvSpPr>
          <p:nvPr>
            <p:ph idx="14"/>
          </p:nvPr>
        </p:nvSpPr>
        <p:spPr bwMode="gray">
          <a:xfrm>
            <a:off x="8069550" y="1795637"/>
            <a:ext cx="3265200" cy="269698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3" name="Content Placeholder 2"/>
          <p:cNvSpPr>
            <a:spLocks noGrp="1"/>
          </p:cNvSpPr>
          <p:nvPr>
            <p:ph idx="15"/>
          </p:nvPr>
        </p:nvSpPr>
        <p:spPr bwMode="gray">
          <a:xfrm>
            <a:off x="846908" y="4760734"/>
            <a:ext cx="3265200" cy="1440042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6"/>
          </p:nvPr>
        </p:nvSpPr>
        <p:spPr bwMode="gray">
          <a:xfrm>
            <a:off x="4458229" y="4760734"/>
            <a:ext cx="3265200" cy="1440042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idx="17"/>
          </p:nvPr>
        </p:nvSpPr>
        <p:spPr bwMode="gray">
          <a:xfrm>
            <a:off x="8069550" y="4760734"/>
            <a:ext cx="3265200" cy="1440042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845575" y="280733"/>
            <a:ext cx="10489175" cy="8540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845574" y="1277982"/>
            <a:ext cx="3265200" cy="436017"/>
          </a:xfrm>
        </p:spPr>
        <p:txBody>
          <a:bodyPr>
            <a:noAutofit/>
          </a:bodyPr>
          <a:lstStyle>
            <a:lvl1pPr>
              <a:lnSpc>
                <a:spcPts val="1700"/>
              </a:lnSpc>
              <a:defRPr sz="15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GB" noProof="0" dirty="0"/>
              <a:t>Click to edit title</a:t>
            </a:r>
          </a:p>
        </p:txBody>
      </p:sp>
      <p:sp>
        <p:nvSpPr>
          <p:cNvPr id="16" name="Text Placeholder 10"/>
          <p:cNvSpPr>
            <a:spLocks noGrp="1"/>
          </p:cNvSpPr>
          <p:nvPr>
            <p:ph type="body" sz="quarter" idx="20" hasCustomPrompt="1"/>
          </p:nvPr>
        </p:nvSpPr>
        <p:spPr>
          <a:xfrm>
            <a:off x="4458228" y="1277982"/>
            <a:ext cx="3265200" cy="436017"/>
          </a:xfrm>
        </p:spPr>
        <p:txBody>
          <a:bodyPr/>
          <a:lstStyle>
            <a:lvl1pPr>
              <a:lnSpc>
                <a:spcPts val="1700"/>
              </a:lnSpc>
              <a:defRPr sz="15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GB" noProof="0" dirty="0"/>
              <a:t>Click to edit title</a:t>
            </a:r>
          </a:p>
        </p:txBody>
      </p:sp>
      <p:sp>
        <p:nvSpPr>
          <p:cNvPr id="17" name="Text Placeholder 10"/>
          <p:cNvSpPr>
            <a:spLocks noGrp="1"/>
          </p:cNvSpPr>
          <p:nvPr>
            <p:ph type="body" sz="quarter" idx="21" hasCustomPrompt="1"/>
          </p:nvPr>
        </p:nvSpPr>
        <p:spPr>
          <a:xfrm>
            <a:off x="8069550" y="1277982"/>
            <a:ext cx="3265200" cy="436017"/>
          </a:xfrm>
        </p:spPr>
        <p:txBody>
          <a:bodyPr/>
          <a:lstStyle>
            <a:lvl1pPr>
              <a:lnSpc>
                <a:spcPts val="1700"/>
              </a:lnSpc>
              <a:defRPr sz="15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GB" noProof="0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183824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808">
          <p15:clr>
            <a:srgbClr val="FBAE40"/>
          </p15:clr>
        </p15:guide>
        <p15:guide id="3" pos="4866">
          <p15:clr>
            <a:srgbClr val="FBAE40"/>
          </p15:clr>
        </p15:guide>
        <p15:guide id="4" pos="5082">
          <p15:clr>
            <a:srgbClr val="FBAE40"/>
          </p15:clr>
        </p15:guide>
        <p15:guide id="5" orient="horz" pos="2830">
          <p15:clr>
            <a:srgbClr val="FBAE40"/>
          </p15:clr>
        </p15:guide>
        <p15:guide id="6" orient="horz" pos="2998">
          <p15:clr>
            <a:srgbClr val="FBAE40"/>
          </p15:clr>
        </p15:guide>
        <p15:guide id="7" pos="2592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Split Content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 bwMode="gray">
          <a:xfrm>
            <a:off x="845575" y="1279981"/>
            <a:ext cx="5058000" cy="324000"/>
          </a:xfrm>
        </p:spPr>
        <p:txBody>
          <a:bodyPr>
            <a:noAutofit/>
          </a:bodyPr>
          <a:lstStyle>
            <a:lvl1pPr>
              <a:lnSpc>
                <a:spcPts val="2100"/>
              </a:lnSpc>
              <a:defRPr sz="1800" b="1"/>
            </a:lvl1pPr>
          </a:lstStyle>
          <a:p>
            <a:pPr lvl="0"/>
            <a:r>
              <a:rPr lang="en-GB" noProof="0"/>
              <a:t>Click to edit title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3" hasCustomPrompt="1"/>
          </p:nvPr>
        </p:nvSpPr>
        <p:spPr bwMode="gray">
          <a:xfrm>
            <a:off x="845575" y="1754561"/>
            <a:ext cx="5058000" cy="1854000"/>
          </a:xfrm>
        </p:spPr>
        <p:txBody>
          <a:bodyPr/>
          <a:lstStyle>
            <a:lvl3pPr>
              <a:lnSpc>
                <a:spcPts val="2200"/>
              </a:lnSpc>
              <a:defRPr sz="2000"/>
            </a:lvl3pPr>
          </a:lstStyle>
          <a:p>
            <a:pPr lvl="2"/>
            <a:r>
              <a:rPr lang="en-GB" noProof="0" dirty="0"/>
              <a:t>Text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20" hasCustomPrompt="1"/>
          </p:nvPr>
        </p:nvSpPr>
        <p:spPr bwMode="gray">
          <a:xfrm>
            <a:off x="845575" y="3877590"/>
            <a:ext cx="5058000" cy="324000"/>
          </a:xfrm>
        </p:spPr>
        <p:txBody>
          <a:bodyPr>
            <a:noAutofit/>
          </a:bodyPr>
          <a:lstStyle>
            <a:lvl1pPr>
              <a:lnSpc>
                <a:spcPts val="2100"/>
              </a:lnSpc>
              <a:defRPr sz="1800" b="1"/>
            </a:lvl1pPr>
          </a:lstStyle>
          <a:p>
            <a:pPr lvl="0"/>
            <a:r>
              <a:rPr lang="en-GB" noProof="0"/>
              <a:t>Click to edit title</a:t>
            </a:r>
            <a:endParaRPr lang="en-GB" noProof="0" dirty="0"/>
          </a:p>
        </p:txBody>
      </p:sp>
      <p:sp>
        <p:nvSpPr>
          <p:cNvPr id="8" name="Content Placeholder 2"/>
          <p:cNvSpPr>
            <a:spLocks noGrp="1"/>
          </p:cNvSpPr>
          <p:nvPr>
            <p:ph idx="21" hasCustomPrompt="1"/>
          </p:nvPr>
        </p:nvSpPr>
        <p:spPr bwMode="gray">
          <a:xfrm>
            <a:off x="845575" y="4346775"/>
            <a:ext cx="5058000" cy="1854000"/>
          </a:xfrm>
        </p:spPr>
        <p:txBody>
          <a:bodyPr/>
          <a:lstStyle>
            <a:lvl3pPr>
              <a:lnSpc>
                <a:spcPts val="2200"/>
              </a:lnSpc>
              <a:defRPr sz="2000"/>
            </a:lvl3pPr>
          </a:lstStyle>
          <a:p>
            <a:pPr lvl="2"/>
            <a:r>
              <a:rPr lang="en-GB" noProof="0" dirty="0"/>
              <a:t>Text level</a:t>
            </a:r>
          </a:p>
        </p:txBody>
      </p:sp>
      <p:cxnSp>
        <p:nvCxnSpPr>
          <p:cNvPr id="9" name="Straight Connector 8"/>
          <p:cNvCxnSpPr/>
          <p:nvPr userDrawn="1"/>
        </p:nvCxnSpPr>
        <p:spPr bwMode="gray">
          <a:xfrm>
            <a:off x="845575" y="1682898"/>
            <a:ext cx="50580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 userDrawn="1"/>
        </p:nvCxnSpPr>
        <p:spPr bwMode="gray">
          <a:xfrm>
            <a:off x="845575" y="4278810"/>
            <a:ext cx="50580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2"/>
          <p:cNvSpPr>
            <a:spLocks noGrp="1"/>
          </p:cNvSpPr>
          <p:nvPr>
            <p:ph idx="22" hasCustomPrompt="1"/>
          </p:nvPr>
        </p:nvSpPr>
        <p:spPr bwMode="gray">
          <a:xfrm>
            <a:off x="6276750" y="1279981"/>
            <a:ext cx="5058000" cy="324000"/>
          </a:xfrm>
        </p:spPr>
        <p:txBody>
          <a:bodyPr>
            <a:noAutofit/>
          </a:bodyPr>
          <a:lstStyle>
            <a:lvl1pPr>
              <a:lnSpc>
                <a:spcPts val="2100"/>
              </a:lnSpc>
              <a:defRPr sz="1800" b="1"/>
            </a:lvl1pPr>
          </a:lstStyle>
          <a:p>
            <a:pPr lvl="0"/>
            <a:r>
              <a:rPr lang="en-GB" noProof="0"/>
              <a:t>Click to edit title</a:t>
            </a:r>
            <a:endParaRPr lang="en-GB" noProof="0" dirty="0"/>
          </a:p>
        </p:txBody>
      </p:sp>
      <p:sp>
        <p:nvSpPr>
          <p:cNvPr id="16" name="Content Placeholder 2"/>
          <p:cNvSpPr>
            <a:spLocks noGrp="1"/>
          </p:cNvSpPr>
          <p:nvPr>
            <p:ph idx="23" hasCustomPrompt="1"/>
          </p:nvPr>
        </p:nvSpPr>
        <p:spPr bwMode="gray">
          <a:xfrm>
            <a:off x="6276750" y="1754561"/>
            <a:ext cx="5058000" cy="1854000"/>
          </a:xfrm>
        </p:spPr>
        <p:txBody>
          <a:bodyPr/>
          <a:lstStyle>
            <a:lvl3pPr>
              <a:lnSpc>
                <a:spcPts val="2200"/>
              </a:lnSpc>
              <a:defRPr sz="2000"/>
            </a:lvl3pPr>
          </a:lstStyle>
          <a:p>
            <a:pPr lvl="2"/>
            <a:r>
              <a:rPr lang="en-GB" noProof="0" dirty="0"/>
              <a:t>Text level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idx="24" hasCustomPrompt="1"/>
          </p:nvPr>
        </p:nvSpPr>
        <p:spPr bwMode="gray">
          <a:xfrm>
            <a:off x="6276750" y="3877590"/>
            <a:ext cx="5058000" cy="324000"/>
          </a:xfrm>
        </p:spPr>
        <p:txBody>
          <a:bodyPr>
            <a:noAutofit/>
          </a:bodyPr>
          <a:lstStyle>
            <a:lvl1pPr>
              <a:lnSpc>
                <a:spcPts val="2100"/>
              </a:lnSpc>
              <a:defRPr sz="1800" b="1"/>
            </a:lvl1pPr>
          </a:lstStyle>
          <a:p>
            <a:pPr lvl="0"/>
            <a:r>
              <a:rPr lang="en-GB" noProof="0"/>
              <a:t>Click to edit title</a:t>
            </a:r>
            <a:endParaRPr lang="en-GB" noProof="0" dirty="0"/>
          </a:p>
        </p:txBody>
      </p:sp>
      <p:sp>
        <p:nvSpPr>
          <p:cNvPr id="18" name="Content Placeholder 2"/>
          <p:cNvSpPr>
            <a:spLocks noGrp="1"/>
          </p:cNvSpPr>
          <p:nvPr>
            <p:ph idx="25" hasCustomPrompt="1"/>
          </p:nvPr>
        </p:nvSpPr>
        <p:spPr bwMode="gray">
          <a:xfrm>
            <a:off x="6276750" y="4346775"/>
            <a:ext cx="5058000" cy="1854000"/>
          </a:xfrm>
        </p:spPr>
        <p:txBody>
          <a:bodyPr/>
          <a:lstStyle>
            <a:lvl3pPr>
              <a:lnSpc>
                <a:spcPts val="2200"/>
              </a:lnSpc>
              <a:defRPr sz="2000"/>
            </a:lvl3pPr>
          </a:lstStyle>
          <a:p>
            <a:pPr lvl="2"/>
            <a:r>
              <a:rPr lang="en-GB" noProof="0" dirty="0"/>
              <a:t>Text level</a:t>
            </a:r>
          </a:p>
        </p:txBody>
      </p:sp>
      <p:cxnSp>
        <p:nvCxnSpPr>
          <p:cNvPr id="19" name="Straight Connector 18"/>
          <p:cNvCxnSpPr/>
          <p:nvPr userDrawn="1"/>
        </p:nvCxnSpPr>
        <p:spPr bwMode="gray">
          <a:xfrm>
            <a:off x="6276750" y="1682898"/>
            <a:ext cx="50580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 userDrawn="1"/>
        </p:nvCxnSpPr>
        <p:spPr bwMode="gray">
          <a:xfrm>
            <a:off x="6276750" y="4278810"/>
            <a:ext cx="50580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11"/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45575" y="280733"/>
            <a:ext cx="10489175" cy="8540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72204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720">
          <p15:clr>
            <a:srgbClr val="FBAE40"/>
          </p15:clr>
        </p15:guide>
        <p15:guide id="3" pos="3953">
          <p15:clr>
            <a:srgbClr val="FBAE40"/>
          </p15:clr>
        </p15:guide>
        <p15:guide id="4" orient="horz" pos="2274">
          <p15:clr>
            <a:srgbClr val="FBAE40"/>
          </p15:clr>
        </p15:guide>
        <p15:guide id="5" orient="horz" pos="2442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Split 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845575" y="280733"/>
            <a:ext cx="10489175" cy="854075"/>
          </a:xfrm>
        </p:spPr>
        <p:txBody>
          <a:bodyPr/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 bwMode="gray">
          <a:xfrm>
            <a:off x="845575" y="1278384"/>
            <a:ext cx="3265200" cy="324000"/>
          </a:xfrm>
        </p:spPr>
        <p:txBody>
          <a:bodyPr/>
          <a:lstStyle>
            <a:lvl1pPr>
              <a:lnSpc>
                <a:spcPts val="2100"/>
              </a:lnSpc>
              <a:defRPr sz="1800" b="1"/>
            </a:lvl1pPr>
          </a:lstStyle>
          <a:p>
            <a:pPr lvl="0"/>
            <a:r>
              <a:rPr lang="en-GB" noProof="0" dirty="0"/>
              <a:t>Click to edit title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3" hasCustomPrompt="1"/>
          </p:nvPr>
        </p:nvSpPr>
        <p:spPr bwMode="gray">
          <a:xfrm>
            <a:off x="845575" y="1757278"/>
            <a:ext cx="3265200" cy="1850305"/>
          </a:xfrm>
        </p:spPr>
        <p:txBody>
          <a:bodyPr/>
          <a:lstStyle>
            <a:lvl3pPr>
              <a:lnSpc>
                <a:spcPts val="2100"/>
              </a:lnSpc>
              <a:defRPr sz="1800"/>
            </a:lvl3pPr>
          </a:lstStyle>
          <a:p>
            <a:pPr lvl="2"/>
            <a:r>
              <a:rPr lang="en-GB" noProof="0" dirty="0"/>
              <a:t>Text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20" hasCustomPrompt="1"/>
          </p:nvPr>
        </p:nvSpPr>
        <p:spPr bwMode="gray">
          <a:xfrm>
            <a:off x="845575" y="3878568"/>
            <a:ext cx="3265200" cy="324000"/>
          </a:xfrm>
        </p:spPr>
        <p:txBody>
          <a:bodyPr/>
          <a:lstStyle>
            <a:lvl1pPr>
              <a:lnSpc>
                <a:spcPts val="2100"/>
              </a:lnSpc>
              <a:defRPr sz="1800" b="1"/>
            </a:lvl1pPr>
          </a:lstStyle>
          <a:p>
            <a:pPr lvl="0"/>
            <a:r>
              <a:rPr lang="en-GB" noProof="0"/>
              <a:t>Click to edit title</a:t>
            </a:r>
            <a:endParaRPr lang="en-GB" noProof="0" dirty="0"/>
          </a:p>
        </p:txBody>
      </p:sp>
      <p:sp>
        <p:nvSpPr>
          <p:cNvPr id="8" name="Content Placeholder 2"/>
          <p:cNvSpPr>
            <a:spLocks noGrp="1"/>
          </p:cNvSpPr>
          <p:nvPr>
            <p:ph idx="21" hasCustomPrompt="1"/>
          </p:nvPr>
        </p:nvSpPr>
        <p:spPr bwMode="gray">
          <a:xfrm>
            <a:off x="845575" y="4346776"/>
            <a:ext cx="3265200" cy="1850400"/>
          </a:xfrm>
        </p:spPr>
        <p:txBody>
          <a:bodyPr/>
          <a:lstStyle>
            <a:lvl3pPr>
              <a:lnSpc>
                <a:spcPts val="2100"/>
              </a:lnSpc>
              <a:defRPr sz="1800"/>
            </a:lvl3pPr>
          </a:lstStyle>
          <a:p>
            <a:pPr lvl="2"/>
            <a:r>
              <a:rPr lang="en-GB" noProof="0" dirty="0"/>
              <a:t>Text level</a:t>
            </a:r>
          </a:p>
        </p:txBody>
      </p:sp>
      <p:cxnSp>
        <p:nvCxnSpPr>
          <p:cNvPr id="9" name="Straight Connector 8"/>
          <p:cNvCxnSpPr/>
          <p:nvPr userDrawn="1"/>
        </p:nvCxnSpPr>
        <p:spPr bwMode="gray">
          <a:xfrm>
            <a:off x="845575" y="1685616"/>
            <a:ext cx="32652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 userDrawn="1"/>
        </p:nvCxnSpPr>
        <p:spPr bwMode="gray">
          <a:xfrm>
            <a:off x="845575" y="4278810"/>
            <a:ext cx="32652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Content Placeholder 2"/>
          <p:cNvSpPr>
            <a:spLocks noGrp="1"/>
          </p:cNvSpPr>
          <p:nvPr>
            <p:ph idx="22" hasCustomPrompt="1"/>
          </p:nvPr>
        </p:nvSpPr>
        <p:spPr bwMode="gray">
          <a:xfrm>
            <a:off x="8069550" y="1278384"/>
            <a:ext cx="3265200" cy="324000"/>
          </a:xfrm>
        </p:spPr>
        <p:txBody>
          <a:bodyPr/>
          <a:lstStyle>
            <a:lvl1pPr>
              <a:lnSpc>
                <a:spcPts val="2100"/>
              </a:lnSpc>
              <a:defRPr sz="1800" b="1"/>
            </a:lvl1pPr>
          </a:lstStyle>
          <a:p>
            <a:pPr lvl="0"/>
            <a:r>
              <a:rPr lang="en-GB" noProof="0"/>
              <a:t>Click to edit title</a:t>
            </a:r>
            <a:endParaRPr lang="en-GB" noProof="0" dirty="0"/>
          </a:p>
        </p:txBody>
      </p:sp>
      <p:sp>
        <p:nvSpPr>
          <p:cNvPr id="41" name="Content Placeholder 2"/>
          <p:cNvSpPr>
            <a:spLocks noGrp="1"/>
          </p:cNvSpPr>
          <p:nvPr>
            <p:ph idx="23" hasCustomPrompt="1"/>
          </p:nvPr>
        </p:nvSpPr>
        <p:spPr bwMode="gray">
          <a:xfrm>
            <a:off x="8069550" y="1757278"/>
            <a:ext cx="3265200" cy="1850305"/>
          </a:xfrm>
        </p:spPr>
        <p:txBody>
          <a:bodyPr/>
          <a:lstStyle>
            <a:lvl3pPr>
              <a:lnSpc>
                <a:spcPts val="2100"/>
              </a:lnSpc>
              <a:defRPr sz="1800"/>
            </a:lvl3pPr>
          </a:lstStyle>
          <a:p>
            <a:pPr lvl="2"/>
            <a:r>
              <a:rPr lang="en-GB" noProof="0" dirty="0"/>
              <a:t>Text level</a:t>
            </a:r>
          </a:p>
        </p:txBody>
      </p:sp>
      <p:sp>
        <p:nvSpPr>
          <p:cNvPr id="42" name="Content Placeholder 2"/>
          <p:cNvSpPr>
            <a:spLocks noGrp="1"/>
          </p:cNvSpPr>
          <p:nvPr>
            <p:ph idx="24" hasCustomPrompt="1"/>
          </p:nvPr>
        </p:nvSpPr>
        <p:spPr bwMode="gray">
          <a:xfrm>
            <a:off x="8069550" y="3878568"/>
            <a:ext cx="3265200" cy="324000"/>
          </a:xfrm>
        </p:spPr>
        <p:txBody>
          <a:bodyPr/>
          <a:lstStyle>
            <a:lvl1pPr>
              <a:lnSpc>
                <a:spcPts val="2100"/>
              </a:lnSpc>
              <a:defRPr sz="1800" b="1"/>
            </a:lvl1pPr>
          </a:lstStyle>
          <a:p>
            <a:pPr lvl="0"/>
            <a:r>
              <a:rPr lang="en-GB" noProof="0"/>
              <a:t>Click to edit title</a:t>
            </a:r>
            <a:endParaRPr lang="en-GB" noProof="0" dirty="0"/>
          </a:p>
        </p:txBody>
      </p:sp>
      <p:sp>
        <p:nvSpPr>
          <p:cNvPr id="43" name="Content Placeholder 2"/>
          <p:cNvSpPr>
            <a:spLocks noGrp="1"/>
          </p:cNvSpPr>
          <p:nvPr>
            <p:ph idx="25" hasCustomPrompt="1"/>
          </p:nvPr>
        </p:nvSpPr>
        <p:spPr bwMode="gray">
          <a:xfrm>
            <a:off x="8069550" y="4346776"/>
            <a:ext cx="3265200" cy="1850400"/>
          </a:xfrm>
        </p:spPr>
        <p:txBody>
          <a:bodyPr/>
          <a:lstStyle>
            <a:lvl3pPr>
              <a:lnSpc>
                <a:spcPts val="2100"/>
              </a:lnSpc>
              <a:defRPr sz="1800"/>
            </a:lvl3pPr>
          </a:lstStyle>
          <a:p>
            <a:pPr lvl="2"/>
            <a:r>
              <a:rPr lang="en-GB" noProof="0" dirty="0"/>
              <a:t>Text level</a:t>
            </a:r>
          </a:p>
        </p:txBody>
      </p:sp>
      <p:cxnSp>
        <p:nvCxnSpPr>
          <p:cNvPr id="44" name="Straight Connector 43"/>
          <p:cNvCxnSpPr/>
          <p:nvPr userDrawn="1"/>
        </p:nvCxnSpPr>
        <p:spPr bwMode="gray">
          <a:xfrm>
            <a:off x="8069550" y="1685616"/>
            <a:ext cx="32652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 userDrawn="1"/>
        </p:nvCxnSpPr>
        <p:spPr bwMode="gray">
          <a:xfrm>
            <a:off x="8069550" y="4278810"/>
            <a:ext cx="32652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Content Placeholder 2"/>
          <p:cNvSpPr>
            <a:spLocks noGrp="1"/>
          </p:cNvSpPr>
          <p:nvPr>
            <p:ph idx="26" hasCustomPrompt="1"/>
          </p:nvPr>
        </p:nvSpPr>
        <p:spPr bwMode="gray">
          <a:xfrm>
            <a:off x="4457562" y="1278384"/>
            <a:ext cx="3265200" cy="324000"/>
          </a:xfrm>
        </p:spPr>
        <p:txBody>
          <a:bodyPr/>
          <a:lstStyle>
            <a:lvl1pPr>
              <a:lnSpc>
                <a:spcPts val="2100"/>
              </a:lnSpc>
              <a:defRPr sz="1800" b="1"/>
            </a:lvl1pPr>
          </a:lstStyle>
          <a:p>
            <a:pPr lvl="0"/>
            <a:r>
              <a:rPr lang="en-GB" noProof="0"/>
              <a:t>Click to edit title</a:t>
            </a:r>
            <a:endParaRPr lang="en-GB" noProof="0" dirty="0"/>
          </a:p>
        </p:txBody>
      </p:sp>
      <p:sp>
        <p:nvSpPr>
          <p:cNvPr id="47" name="Content Placeholder 2"/>
          <p:cNvSpPr>
            <a:spLocks noGrp="1"/>
          </p:cNvSpPr>
          <p:nvPr>
            <p:ph idx="27" hasCustomPrompt="1"/>
          </p:nvPr>
        </p:nvSpPr>
        <p:spPr bwMode="gray">
          <a:xfrm>
            <a:off x="4457562" y="1757278"/>
            <a:ext cx="3265200" cy="1850305"/>
          </a:xfrm>
        </p:spPr>
        <p:txBody>
          <a:bodyPr/>
          <a:lstStyle>
            <a:lvl3pPr>
              <a:lnSpc>
                <a:spcPts val="2100"/>
              </a:lnSpc>
              <a:defRPr sz="1800"/>
            </a:lvl3pPr>
          </a:lstStyle>
          <a:p>
            <a:pPr lvl="2"/>
            <a:r>
              <a:rPr lang="en-GB" noProof="0" dirty="0"/>
              <a:t>Text level</a:t>
            </a:r>
          </a:p>
        </p:txBody>
      </p:sp>
      <p:sp>
        <p:nvSpPr>
          <p:cNvPr id="48" name="Content Placeholder 2"/>
          <p:cNvSpPr>
            <a:spLocks noGrp="1"/>
          </p:cNvSpPr>
          <p:nvPr>
            <p:ph idx="28" hasCustomPrompt="1"/>
          </p:nvPr>
        </p:nvSpPr>
        <p:spPr bwMode="gray">
          <a:xfrm>
            <a:off x="4457562" y="3878568"/>
            <a:ext cx="3265200" cy="324000"/>
          </a:xfrm>
        </p:spPr>
        <p:txBody>
          <a:bodyPr/>
          <a:lstStyle>
            <a:lvl1pPr>
              <a:lnSpc>
                <a:spcPts val="2100"/>
              </a:lnSpc>
              <a:defRPr sz="1800" b="1"/>
            </a:lvl1pPr>
          </a:lstStyle>
          <a:p>
            <a:pPr lvl="0"/>
            <a:r>
              <a:rPr lang="en-GB" noProof="0"/>
              <a:t>Click to edit title</a:t>
            </a:r>
            <a:endParaRPr lang="en-GB" noProof="0" dirty="0"/>
          </a:p>
        </p:txBody>
      </p:sp>
      <p:sp>
        <p:nvSpPr>
          <p:cNvPr id="49" name="Content Placeholder 2"/>
          <p:cNvSpPr>
            <a:spLocks noGrp="1"/>
          </p:cNvSpPr>
          <p:nvPr>
            <p:ph idx="29" hasCustomPrompt="1"/>
          </p:nvPr>
        </p:nvSpPr>
        <p:spPr bwMode="gray">
          <a:xfrm>
            <a:off x="4457562" y="4346776"/>
            <a:ext cx="3265200" cy="1850400"/>
          </a:xfrm>
        </p:spPr>
        <p:txBody>
          <a:bodyPr/>
          <a:lstStyle>
            <a:lvl3pPr>
              <a:lnSpc>
                <a:spcPts val="2100"/>
              </a:lnSpc>
              <a:defRPr sz="1800"/>
            </a:lvl3pPr>
          </a:lstStyle>
          <a:p>
            <a:pPr lvl="2"/>
            <a:r>
              <a:rPr lang="en-GB" noProof="0" dirty="0"/>
              <a:t>Text level</a:t>
            </a:r>
          </a:p>
        </p:txBody>
      </p:sp>
      <p:cxnSp>
        <p:nvCxnSpPr>
          <p:cNvPr id="50" name="Straight Connector 49"/>
          <p:cNvCxnSpPr/>
          <p:nvPr userDrawn="1"/>
        </p:nvCxnSpPr>
        <p:spPr bwMode="gray">
          <a:xfrm>
            <a:off x="4457562" y="1685616"/>
            <a:ext cx="32652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 userDrawn="1"/>
        </p:nvCxnSpPr>
        <p:spPr bwMode="gray">
          <a:xfrm>
            <a:off x="4457562" y="4278810"/>
            <a:ext cx="32652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12"/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1911223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592">
          <p15:clr>
            <a:srgbClr val="FBAE40"/>
          </p15:clr>
        </p15:guide>
        <p15:guide id="3" pos="5082">
          <p15:clr>
            <a:srgbClr val="FBAE40"/>
          </p15:clr>
        </p15:guide>
        <p15:guide id="4" pos="2803">
          <p15:clr>
            <a:srgbClr val="FBAE40"/>
          </p15:clr>
        </p15:guide>
        <p15:guide id="5" pos="4866">
          <p15:clr>
            <a:srgbClr val="FBAE40"/>
          </p15:clr>
        </p15:guide>
        <p15:guide id="6" orient="horz" pos="2274">
          <p15:clr>
            <a:srgbClr val="FBAE40"/>
          </p15:clr>
        </p15:guide>
        <p15:guide id="7" orient="horz" pos="2442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 Split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845575" y="280733"/>
            <a:ext cx="10489175" cy="854075"/>
          </a:xfrm>
        </p:spPr>
        <p:txBody>
          <a:bodyPr/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 bwMode="gray">
          <a:xfrm>
            <a:off x="845574" y="1278384"/>
            <a:ext cx="2556000" cy="324000"/>
          </a:xfrm>
        </p:spPr>
        <p:txBody>
          <a:bodyPr/>
          <a:lstStyle>
            <a:lvl1pPr>
              <a:lnSpc>
                <a:spcPts val="2100"/>
              </a:lnSpc>
              <a:defRPr sz="1800" b="1"/>
            </a:lvl1pPr>
          </a:lstStyle>
          <a:p>
            <a:pPr lvl="0"/>
            <a:r>
              <a:rPr lang="en-GB" noProof="0"/>
              <a:t>Click to edit title</a:t>
            </a:r>
            <a:endParaRPr lang="en-GB" noProof="0" dirty="0"/>
          </a:p>
        </p:txBody>
      </p:sp>
      <p:sp>
        <p:nvSpPr>
          <p:cNvPr id="6" name="Content Placeholder 2"/>
          <p:cNvSpPr>
            <a:spLocks noGrp="1"/>
          </p:cNvSpPr>
          <p:nvPr>
            <p:ph idx="13" hasCustomPrompt="1"/>
          </p:nvPr>
        </p:nvSpPr>
        <p:spPr bwMode="gray">
          <a:xfrm>
            <a:off x="845574" y="1757279"/>
            <a:ext cx="2556000" cy="1850400"/>
          </a:xfrm>
        </p:spPr>
        <p:txBody>
          <a:bodyPr/>
          <a:lstStyle>
            <a:lvl3pPr>
              <a:lnSpc>
                <a:spcPts val="2100"/>
              </a:lnSpc>
              <a:defRPr sz="1800"/>
            </a:lvl3pPr>
          </a:lstStyle>
          <a:p>
            <a:pPr lvl="2"/>
            <a:r>
              <a:rPr lang="en-GB" noProof="0" dirty="0"/>
              <a:t>Text level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20" hasCustomPrompt="1"/>
          </p:nvPr>
        </p:nvSpPr>
        <p:spPr bwMode="gray">
          <a:xfrm>
            <a:off x="845574" y="3878568"/>
            <a:ext cx="2556000" cy="324000"/>
          </a:xfrm>
        </p:spPr>
        <p:txBody>
          <a:bodyPr/>
          <a:lstStyle>
            <a:lvl1pPr>
              <a:lnSpc>
                <a:spcPts val="2100"/>
              </a:lnSpc>
              <a:defRPr sz="1800" b="1"/>
            </a:lvl1pPr>
          </a:lstStyle>
          <a:p>
            <a:pPr lvl="0"/>
            <a:r>
              <a:rPr lang="en-GB" noProof="0"/>
              <a:t>Click to edit title</a:t>
            </a:r>
            <a:endParaRPr lang="en-GB" noProof="0" dirty="0"/>
          </a:p>
        </p:txBody>
      </p:sp>
      <p:sp>
        <p:nvSpPr>
          <p:cNvPr id="8" name="Content Placeholder 2"/>
          <p:cNvSpPr>
            <a:spLocks noGrp="1"/>
          </p:cNvSpPr>
          <p:nvPr>
            <p:ph idx="21" hasCustomPrompt="1"/>
          </p:nvPr>
        </p:nvSpPr>
        <p:spPr bwMode="gray">
          <a:xfrm>
            <a:off x="845574" y="4346776"/>
            <a:ext cx="2556000" cy="1850400"/>
          </a:xfrm>
        </p:spPr>
        <p:txBody>
          <a:bodyPr/>
          <a:lstStyle>
            <a:lvl3pPr>
              <a:lnSpc>
                <a:spcPts val="2100"/>
              </a:lnSpc>
              <a:defRPr sz="1800"/>
            </a:lvl3pPr>
          </a:lstStyle>
          <a:p>
            <a:pPr lvl="2"/>
            <a:r>
              <a:rPr lang="en-GB" noProof="0" dirty="0"/>
              <a:t>Text level</a:t>
            </a:r>
          </a:p>
        </p:txBody>
      </p:sp>
      <p:cxnSp>
        <p:nvCxnSpPr>
          <p:cNvPr id="9" name="Straight Connector 8"/>
          <p:cNvCxnSpPr/>
          <p:nvPr userDrawn="1"/>
        </p:nvCxnSpPr>
        <p:spPr bwMode="gray">
          <a:xfrm>
            <a:off x="845574" y="1685616"/>
            <a:ext cx="25560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 userDrawn="1"/>
        </p:nvCxnSpPr>
        <p:spPr bwMode="gray">
          <a:xfrm>
            <a:off x="845574" y="4278810"/>
            <a:ext cx="25560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Content Placeholder 2"/>
          <p:cNvSpPr>
            <a:spLocks noGrp="1"/>
          </p:cNvSpPr>
          <p:nvPr>
            <p:ph idx="22" hasCustomPrompt="1"/>
          </p:nvPr>
        </p:nvSpPr>
        <p:spPr bwMode="gray">
          <a:xfrm>
            <a:off x="3489966" y="1278384"/>
            <a:ext cx="2556000" cy="324000"/>
          </a:xfrm>
        </p:spPr>
        <p:txBody>
          <a:bodyPr/>
          <a:lstStyle>
            <a:lvl1pPr>
              <a:lnSpc>
                <a:spcPts val="2100"/>
              </a:lnSpc>
              <a:defRPr sz="1800" b="1"/>
            </a:lvl1pPr>
          </a:lstStyle>
          <a:p>
            <a:pPr lvl="0"/>
            <a:r>
              <a:rPr lang="en-GB" noProof="0"/>
              <a:t>Click to edit title</a:t>
            </a:r>
            <a:endParaRPr lang="en-GB" noProof="0" dirty="0"/>
          </a:p>
        </p:txBody>
      </p:sp>
      <p:sp>
        <p:nvSpPr>
          <p:cNvPr id="52" name="Content Placeholder 2"/>
          <p:cNvSpPr>
            <a:spLocks noGrp="1"/>
          </p:cNvSpPr>
          <p:nvPr>
            <p:ph idx="23" hasCustomPrompt="1"/>
          </p:nvPr>
        </p:nvSpPr>
        <p:spPr bwMode="gray">
          <a:xfrm>
            <a:off x="3489966" y="1757279"/>
            <a:ext cx="2556000" cy="1850400"/>
          </a:xfrm>
        </p:spPr>
        <p:txBody>
          <a:bodyPr/>
          <a:lstStyle>
            <a:lvl3pPr>
              <a:lnSpc>
                <a:spcPts val="2100"/>
              </a:lnSpc>
              <a:defRPr sz="1800"/>
            </a:lvl3pPr>
          </a:lstStyle>
          <a:p>
            <a:pPr lvl="2"/>
            <a:r>
              <a:rPr lang="en-GB" noProof="0" dirty="0"/>
              <a:t>Text level</a:t>
            </a:r>
          </a:p>
        </p:txBody>
      </p:sp>
      <p:sp>
        <p:nvSpPr>
          <p:cNvPr id="53" name="Content Placeholder 2"/>
          <p:cNvSpPr>
            <a:spLocks noGrp="1"/>
          </p:cNvSpPr>
          <p:nvPr>
            <p:ph idx="24" hasCustomPrompt="1"/>
          </p:nvPr>
        </p:nvSpPr>
        <p:spPr bwMode="gray">
          <a:xfrm>
            <a:off x="3489966" y="3878568"/>
            <a:ext cx="2556000" cy="324000"/>
          </a:xfrm>
        </p:spPr>
        <p:txBody>
          <a:bodyPr/>
          <a:lstStyle>
            <a:lvl1pPr>
              <a:lnSpc>
                <a:spcPts val="2100"/>
              </a:lnSpc>
              <a:defRPr sz="1800" b="1"/>
            </a:lvl1pPr>
          </a:lstStyle>
          <a:p>
            <a:pPr lvl="0"/>
            <a:r>
              <a:rPr lang="en-GB" noProof="0"/>
              <a:t>Click to edit title</a:t>
            </a:r>
            <a:endParaRPr lang="en-GB" noProof="0" dirty="0"/>
          </a:p>
        </p:txBody>
      </p:sp>
      <p:sp>
        <p:nvSpPr>
          <p:cNvPr id="54" name="Content Placeholder 2"/>
          <p:cNvSpPr>
            <a:spLocks noGrp="1"/>
          </p:cNvSpPr>
          <p:nvPr>
            <p:ph idx="25" hasCustomPrompt="1"/>
          </p:nvPr>
        </p:nvSpPr>
        <p:spPr bwMode="gray">
          <a:xfrm>
            <a:off x="3489966" y="4346776"/>
            <a:ext cx="2556000" cy="1850400"/>
          </a:xfrm>
        </p:spPr>
        <p:txBody>
          <a:bodyPr/>
          <a:lstStyle>
            <a:lvl3pPr>
              <a:lnSpc>
                <a:spcPts val="2100"/>
              </a:lnSpc>
              <a:defRPr sz="1800"/>
            </a:lvl3pPr>
          </a:lstStyle>
          <a:p>
            <a:pPr lvl="2"/>
            <a:r>
              <a:rPr lang="en-GB" noProof="0" dirty="0"/>
              <a:t>Text level</a:t>
            </a:r>
          </a:p>
        </p:txBody>
      </p:sp>
      <p:cxnSp>
        <p:nvCxnSpPr>
          <p:cNvPr id="55" name="Straight Connector 54"/>
          <p:cNvCxnSpPr/>
          <p:nvPr userDrawn="1"/>
        </p:nvCxnSpPr>
        <p:spPr bwMode="gray">
          <a:xfrm>
            <a:off x="3489966" y="1685616"/>
            <a:ext cx="25560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 userDrawn="1"/>
        </p:nvCxnSpPr>
        <p:spPr bwMode="gray">
          <a:xfrm>
            <a:off x="3489966" y="4278810"/>
            <a:ext cx="25560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Content Placeholder 2"/>
          <p:cNvSpPr>
            <a:spLocks noGrp="1"/>
          </p:cNvSpPr>
          <p:nvPr>
            <p:ph idx="26" hasCustomPrompt="1"/>
          </p:nvPr>
        </p:nvSpPr>
        <p:spPr bwMode="gray">
          <a:xfrm>
            <a:off x="6134358" y="1278384"/>
            <a:ext cx="2556000" cy="324000"/>
          </a:xfrm>
        </p:spPr>
        <p:txBody>
          <a:bodyPr/>
          <a:lstStyle>
            <a:lvl1pPr>
              <a:lnSpc>
                <a:spcPts val="2100"/>
              </a:lnSpc>
              <a:defRPr sz="1800" b="1"/>
            </a:lvl1pPr>
          </a:lstStyle>
          <a:p>
            <a:pPr lvl="0"/>
            <a:r>
              <a:rPr lang="en-GB" noProof="0"/>
              <a:t>Click to edit title</a:t>
            </a:r>
            <a:endParaRPr lang="en-GB" noProof="0" dirty="0"/>
          </a:p>
        </p:txBody>
      </p:sp>
      <p:sp>
        <p:nvSpPr>
          <p:cNvPr id="58" name="Content Placeholder 2"/>
          <p:cNvSpPr>
            <a:spLocks noGrp="1"/>
          </p:cNvSpPr>
          <p:nvPr>
            <p:ph idx="27" hasCustomPrompt="1"/>
          </p:nvPr>
        </p:nvSpPr>
        <p:spPr bwMode="gray">
          <a:xfrm>
            <a:off x="6134358" y="1757279"/>
            <a:ext cx="2556000" cy="1850400"/>
          </a:xfrm>
        </p:spPr>
        <p:txBody>
          <a:bodyPr/>
          <a:lstStyle>
            <a:lvl3pPr>
              <a:lnSpc>
                <a:spcPts val="2100"/>
              </a:lnSpc>
              <a:defRPr sz="1800"/>
            </a:lvl3pPr>
          </a:lstStyle>
          <a:p>
            <a:pPr lvl="2"/>
            <a:r>
              <a:rPr lang="en-GB" noProof="0" dirty="0"/>
              <a:t>Text level</a:t>
            </a:r>
          </a:p>
        </p:txBody>
      </p:sp>
      <p:sp>
        <p:nvSpPr>
          <p:cNvPr id="59" name="Content Placeholder 2"/>
          <p:cNvSpPr>
            <a:spLocks noGrp="1"/>
          </p:cNvSpPr>
          <p:nvPr>
            <p:ph idx="28" hasCustomPrompt="1"/>
          </p:nvPr>
        </p:nvSpPr>
        <p:spPr bwMode="gray">
          <a:xfrm>
            <a:off x="6134358" y="3878568"/>
            <a:ext cx="2556000" cy="324000"/>
          </a:xfrm>
        </p:spPr>
        <p:txBody>
          <a:bodyPr/>
          <a:lstStyle>
            <a:lvl1pPr>
              <a:lnSpc>
                <a:spcPts val="2100"/>
              </a:lnSpc>
              <a:defRPr sz="1800" b="1"/>
            </a:lvl1pPr>
          </a:lstStyle>
          <a:p>
            <a:pPr lvl="0"/>
            <a:r>
              <a:rPr lang="en-GB" noProof="0"/>
              <a:t>Click to edit title</a:t>
            </a:r>
            <a:endParaRPr lang="en-GB" noProof="0" dirty="0"/>
          </a:p>
        </p:txBody>
      </p:sp>
      <p:sp>
        <p:nvSpPr>
          <p:cNvPr id="60" name="Content Placeholder 2"/>
          <p:cNvSpPr>
            <a:spLocks noGrp="1"/>
          </p:cNvSpPr>
          <p:nvPr>
            <p:ph idx="29" hasCustomPrompt="1"/>
          </p:nvPr>
        </p:nvSpPr>
        <p:spPr bwMode="gray">
          <a:xfrm>
            <a:off x="6134358" y="4346776"/>
            <a:ext cx="2556000" cy="1850400"/>
          </a:xfrm>
        </p:spPr>
        <p:txBody>
          <a:bodyPr/>
          <a:lstStyle>
            <a:lvl3pPr>
              <a:lnSpc>
                <a:spcPts val="2100"/>
              </a:lnSpc>
              <a:defRPr sz="1800"/>
            </a:lvl3pPr>
          </a:lstStyle>
          <a:p>
            <a:pPr lvl="2"/>
            <a:r>
              <a:rPr lang="en-GB" noProof="0" dirty="0"/>
              <a:t>Text level</a:t>
            </a:r>
          </a:p>
        </p:txBody>
      </p:sp>
      <p:cxnSp>
        <p:nvCxnSpPr>
          <p:cNvPr id="61" name="Straight Connector 60"/>
          <p:cNvCxnSpPr/>
          <p:nvPr userDrawn="1"/>
        </p:nvCxnSpPr>
        <p:spPr bwMode="gray">
          <a:xfrm>
            <a:off x="6134358" y="1685616"/>
            <a:ext cx="25560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 userDrawn="1"/>
        </p:nvCxnSpPr>
        <p:spPr bwMode="gray">
          <a:xfrm>
            <a:off x="6134358" y="4278810"/>
            <a:ext cx="25560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Content Placeholder 2"/>
          <p:cNvSpPr>
            <a:spLocks noGrp="1"/>
          </p:cNvSpPr>
          <p:nvPr>
            <p:ph idx="30" hasCustomPrompt="1"/>
          </p:nvPr>
        </p:nvSpPr>
        <p:spPr bwMode="gray">
          <a:xfrm>
            <a:off x="8778750" y="1278384"/>
            <a:ext cx="2556000" cy="324000"/>
          </a:xfrm>
        </p:spPr>
        <p:txBody>
          <a:bodyPr/>
          <a:lstStyle>
            <a:lvl1pPr>
              <a:lnSpc>
                <a:spcPts val="2100"/>
              </a:lnSpc>
              <a:defRPr sz="1800" b="1"/>
            </a:lvl1pPr>
          </a:lstStyle>
          <a:p>
            <a:pPr lvl="0"/>
            <a:r>
              <a:rPr lang="en-GB" noProof="0"/>
              <a:t>Click to edit title</a:t>
            </a:r>
            <a:endParaRPr lang="en-GB" noProof="0" dirty="0"/>
          </a:p>
        </p:txBody>
      </p:sp>
      <p:sp>
        <p:nvSpPr>
          <p:cNvPr id="64" name="Content Placeholder 2"/>
          <p:cNvSpPr>
            <a:spLocks noGrp="1"/>
          </p:cNvSpPr>
          <p:nvPr>
            <p:ph idx="31" hasCustomPrompt="1"/>
          </p:nvPr>
        </p:nvSpPr>
        <p:spPr bwMode="gray">
          <a:xfrm>
            <a:off x="8778750" y="1757279"/>
            <a:ext cx="2556000" cy="1850400"/>
          </a:xfrm>
        </p:spPr>
        <p:txBody>
          <a:bodyPr/>
          <a:lstStyle>
            <a:lvl3pPr>
              <a:lnSpc>
                <a:spcPts val="2100"/>
              </a:lnSpc>
              <a:defRPr sz="1800"/>
            </a:lvl3pPr>
          </a:lstStyle>
          <a:p>
            <a:pPr lvl="2"/>
            <a:r>
              <a:rPr lang="en-GB" noProof="0" dirty="0"/>
              <a:t>Text level</a:t>
            </a:r>
          </a:p>
        </p:txBody>
      </p:sp>
      <p:sp>
        <p:nvSpPr>
          <p:cNvPr id="65" name="Content Placeholder 2"/>
          <p:cNvSpPr>
            <a:spLocks noGrp="1"/>
          </p:cNvSpPr>
          <p:nvPr>
            <p:ph idx="32" hasCustomPrompt="1"/>
          </p:nvPr>
        </p:nvSpPr>
        <p:spPr bwMode="gray">
          <a:xfrm>
            <a:off x="8778750" y="3878568"/>
            <a:ext cx="2556000" cy="324000"/>
          </a:xfrm>
        </p:spPr>
        <p:txBody>
          <a:bodyPr/>
          <a:lstStyle>
            <a:lvl1pPr>
              <a:lnSpc>
                <a:spcPts val="2100"/>
              </a:lnSpc>
              <a:defRPr sz="1800" b="1"/>
            </a:lvl1pPr>
          </a:lstStyle>
          <a:p>
            <a:pPr lvl="0"/>
            <a:r>
              <a:rPr lang="en-GB" noProof="0"/>
              <a:t>Click to edit title</a:t>
            </a:r>
            <a:endParaRPr lang="en-GB" noProof="0" dirty="0"/>
          </a:p>
        </p:txBody>
      </p:sp>
      <p:sp>
        <p:nvSpPr>
          <p:cNvPr id="66" name="Content Placeholder 2"/>
          <p:cNvSpPr>
            <a:spLocks noGrp="1"/>
          </p:cNvSpPr>
          <p:nvPr>
            <p:ph idx="33" hasCustomPrompt="1"/>
          </p:nvPr>
        </p:nvSpPr>
        <p:spPr bwMode="gray">
          <a:xfrm>
            <a:off x="8778750" y="4346776"/>
            <a:ext cx="2556000" cy="1850400"/>
          </a:xfrm>
        </p:spPr>
        <p:txBody>
          <a:bodyPr/>
          <a:lstStyle>
            <a:lvl3pPr>
              <a:lnSpc>
                <a:spcPts val="2100"/>
              </a:lnSpc>
              <a:defRPr sz="1800"/>
            </a:lvl3pPr>
          </a:lstStyle>
          <a:p>
            <a:pPr lvl="2"/>
            <a:r>
              <a:rPr lang="en-GB" noProof="0" dirty="0"/>
              <a:t>Text level</a:t>
            </a:r>
          </a:p>
        </p:txBody>
      </p:sp>
      <p:cxnSp>
        <p:nvCxnSpPr>
          <p:cNvPr id="67" name="Straight Connector 66"/>
          <p:cNvCxnSpPr/>
          <p:nvPr userDrawn="1"/>
        </p:nvCxnSpPr>
        <p:spPr bwMode="gray">
          <a:xfrm>
            <a:off x="8778750" y="1685616"/>
            <a:ext cx="25560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 userDrawn="1"/>
        </p:nvCxnSpPr>
        <p:spPr bwMode="gray">
          <a:xfrm>
            <a:off x="8778750" y="4278810"/>
            <a:ext cx="2556000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lide Number Placeholder 11"/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8101483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2149">
          <p15:clr>
            <a:srgbClr val="FBAE40"/>
          </p15:clr>
        </p15:guide>
        <p15:guide id="4" pos="5480">
          <p15:clr>
            <a:srgbClr val="FBAE40"/>
          </p15:clr>
        </p15:guide>
        <p15:guide id="5" pos="3864">
          <p15:clr>
            <a:srgbClr val="FBAE40"/>
          </p15:clr>
        </p15:guide>
        <p15:guide id="6" pos="2196">
          <p15:clr>
            <a:srgbClr val="FBAE40"/>
          </p15:clr>
        </p15:guide>
        <p15:guide id="7" pos="3809">
          <p15:clr>
            <a:srgbClr val="FBAE40"/>
          </p15:clr>
        </p15:guide>
        <p15:guide id="8" pos="5528">
          <p15:clr>
            <a:srgbClr val="FBAE40"/>
          </p15:clr>
        </p15:guide>
        <p15:guide id="9" orient="horz" pos="2274">
          <p15:clr>
            <a:srgbClr val="FBAE40"/>
          </p15:clr>
        </p15:guide>
        <p15:guide id="10" orient="horz" pos="2442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Pictur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gray">
          <a:xfrm>
            <a:off x="4547528" y="1270000"/>
            <a:ext cx="6787224" cy="497840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6"/>
          </p:nvPr>
        </p:nvSpPr>
        <p:spPr bwMode="gray">
          <a:xfrm>
            <a:off x="693739" y="280732"/>
            <a:ext cx="3443287" cy="5920066"/>
          </a:xfrm>
          <a:custGeom>
            <a:avLst/>
            <a:gdLst>
              <a:gd name="connsiteX0" fmla="*/ 95997 w 3443287"/>
              <a:gd name="connsiteY0" fmla="*/ 0 h 5920066"/>
              <a:gd name="connsiteX1" fmla="*/ 3443287 w 3443287"/>
              <a:gd name="connsiteY1" fmla="*/ 0 h 5920066"/>
              <a:gd name="connsiteX2" fmla="*/ 3443287 w 3443287"/>
              <a:gd name="connsiteY2" fmla="*/ 5920066 h 5920066"/>
              <a:gd name="connsiteX3" fmla="*/ 95989 w 3443287"/>
              <a:gd name="connsiteY3" fmla="*/ 5920066 h 5920066"/>
              <a:gd name="connsiteX4" fmla="*/ 64311 w 3443287"/>
              <a:gd name="connsiteY4" fmla="*/ 5915938 h 5920066"/>
              <a:gd name="connsiteX5" fmla="*/ 0 w 3443287"/>
              <a:gd name="connsiteY5" fmla="*/ 5823957 h 5920066"/>
              <a:gd name="connsiteX6" fmla="*/ 0 w 3443287"/>
              <a:gd name="connsiteY6" fmla="*/ 5820222 h 5920066"/>
              <a:gd name="connsiteX7" fmla="*/ 0 w 3443287"/>
              <a:gd name="connsiteY7" fmla="*/ 5811351 h 5920066"/>
              <a:gd name="connsiteX8" fmla="*/ 0 w 3443287"/>
              <a:gd name="connsiteY8" fmla="*/ 5794075 h 5920066"/>
              <a:gd name="connsiteX9" fmla="*/ 0 w 3443287"/>
              <a:gd name="connsiteY9" fmla="*/ 5765594 h 5920066"/>
              <a:gd name="connsiteX10" fmla="*/ 0 w 3443287"/>
              <a:gd name="connsiteY10" fmla="*/ 5723106 h 5920066"/>
              <a:gd name="connsiteX11" fmla="*/ 0 w 3443287"/>
              <a:gd name="connsiteY11" fmla="*/ 5663809 h 5920066"/>
              <a:gd name="connsiteX12" fmla="*/ 0 w 3443287"/>
              <a:gd name="connsiteY12" fmla="*/ 5584902 h 5920066"/>
              <a:gd name="connsiteX13" fmla="*/ 0 w 3443287"/>
              <a:gd name="connsiteY13" fmla="*/ 5549717 h 5920066"/>
              <a:gd name="connsiteX14" fmla="*/ 0 w 3443287"/>
              <a:gd name="connsiteY14" fmla="*/ 5548611 h 5920066"/>
              <a:gd name="connsiteX15" fmla="*/ 0 w 3443287"/>
              <a:gd name="connsiteY15" fmla="*/ 5540863 h 5920066"/>
              <a:gd name="connsiteX16" fmla="*/ 0 w 3443287"/>
              <a:gd name="connsiteY16" fmla="*/ 5520020 h 5920066"/>
              <a:gd name="connsiteX17" fmla="*/ 0 w 3443287"/>
              <a:gd name="connsiteY17" fmla="*/ 5519835 h 5920066"/>
              <a:gd name="connsiteX18" fmla="*/ 0 w 3443287"/>
              <a:gd name="connsiteY18" fmla="*/ 5478886 h 5920066"/>
              <a:gd name="connsiteX19" fmla="*/ 0 w 3443287"/>
              <a:gd name="connsiteY19" fmla="*/ 5448866 h 5920066"/>
              <a:gd name="connsiteX20" fmla="*/ 0 w 3443287"/>
              <a:gd name="connsiteY20" fmla="*/ 5444347 h 5920066"/>
              <a:gd name="connsiteX21" fmla="*/ 0 w 3443287"/>
              <a:gd name="connsiteY21" fmla="*/ 5411375 h 5920066"/>
              <a:gd name="connsiteX22" fmla="*/ 0 w 3443287"/>
              <a:gd name="connsiteY22" fmla="*/ 5365584 h 5920066"/>
              <a:gd name="connsiteX23" fmla="*/ 0 w 3443287"/>
              <a:gd name="connsiteY23" fmla="*/ 5357053 h 5920066"/>
              <a:gd name="connsiteX24" fmla="*/ 0 w 3443287"/>
              <a:gd name="connsiteY24" fmla="*/ 5310662 h 5920066"/>
              <a:gd name="connsiteX25" fmla="*/ 0 w 3443287"/>
              <a:gd name="connsiteY25" fmla="*/ 5257308 h 5920066"/>
              <a:gd name="connsiteX26" fmla="*/ 0 w 3443287"/>
              <a:gd name="connsiteY26" fmla="*/ 5245780 h 5920066"/>
              <a:gd name="connsiteX27" fmla="*/ 0 w 3443287"/>
              <a:gd name="connsiteY27" fmla="*/ 5170107 h 5920066"/>
              <a:gd name="connsiteX28" fmla="*/ 0 w 3443287"/>
              <a:gd name="connsiteY28" fmla="*/ 5144283 h 5920066"/>
              <a:gd name="connsiteX29" fmla="*/ 0 w 3443287"/>
              <a:gd name="connsiteY29" fmla="*/ 5082813 h 5920066"/>
              <a:gd name="connsiteX30" fmla="*/ 0 w 3443287"/>
              <a:gd name="connsiteY30" fmla="*/ 5017146 h 5920066"/>
              <a:gd name="connsiteX31" fmla="*/ 0 w 3443287"/>
              <a:gd name="connsiteY31" fmla="*/ 4983068 h 5920066"/>
              <a:gd name="connsiteX32" fmla="*/ 0 w 3443287"/>
              <a:gd name="connsiteY32" fmla="*/ 4903543 h 5920066"/>
              <a:gd name="connsiteX33" fmla="*/ 0 w 3443287"/>
              <a:gd name="connsiteY33" fmla="*/ 4899808 h 5920066"/>
              <a:gd name="connsiteX34" fmla="*/ 0 w 3443287"/>
              <a:gd name="connsiteY34" fmla="*/ 4890937 h 5920066"/>
              <a:gd name="connsiteX35" fmla="*/ 0 w 3443287"/>
              <a:gd name="connsiteY35" fmla="*/ 4875069 h 5920066"/>
              <a:gd name="connsiteX36" fmla="*/ 0 w 3443287"/>
              <a:gd name="connsiteY36" fmla="*/ 4873661 h 5920066"/>
              <a:gd name="connsiteX37" fmla="*/ 0 w 3443287"/>
              <a:gd name="connsiteY37" fmla="*/ 4870043 h 5920066"/>
              <a:gd name="connsiteX38" fmla="*/ 0 w 3443287"/>
              <a:gd name="connsiteY38" fmla="*/ 4845180 h 5920066"/>
              <a:gd name="connsiteX39" fmla="*/ 0 w 3443287"/>
              <a:gd name="connsiteY39" fmla="*/ 4802692 h 5920066"/>
              <a:gd name="connsiteX40" fmla="*/ 0 w 3443287"/>
              <a:gd name="connsiteY40" fmla="*/ 4743395 h 5920066"/>
              <a:gd name="connsiteX41" fmla="*/ 0 w 3443287"/>
              <a:gd name="connsiteY41" fmla="*/ 4742906 h 5920066"/>
              <a:gd name="connsiteX42" fmla="*/ 0 w 3443287"/>
              <a:gd name="connsiteY42" fmla="*/ 4717221 h 5920066"/>
              <a:gd name="connsiteX43" fmla="*/ 0 w 3443287"/>
              <a:gd name="connsiteY43" fmla="*/ 4664488 h 5920066"/>
              <a:gd name="connsiteX44" fmla="*/ 0 w 3443287"/>
              <a:gd name="connsiteY44" fmla="*/ 4629303 h 5920066"/>
              <a:gd name="connsiteX45" fmla="*/ 0 w 3443287"/>
              <a:gd name="connsiteY45" fmla="*/ 4628197 h 5920066"/>
              <a:gd name="connsiteX46" fmla="*/ 0 w 3443287"/>
              <a:gd name="connsiteY46" fmla="*/ 4620449 h 5920066"/>
              <a:gd name="connsiteX47" fmla="*/ 0 w 3443287"/>
              <a:gd name="connsiteY47" fmla="*/ 4600829 h 5920066"/>
              <a:gd name="connsiteX48" fmla="*/ 0 w 3443287"/>
              <a:gd name="connsiteY48" fmla="*/ 4599606 h 5920066"/>
              <a:gd name="connsiteX49" fmla="*/ 0 w 3443287"/>
              <a:gd name="connsiteY49" fmla="*/ 4599421 h 5920066"/>
              <a:gd name="connsiteX50" fmla="*/ 0 w 3443287"/>
              <a:gd name="connsiteY50" fmla="*/ 4558472 h 5920066"/>
              <a:gd name="connsiteX51" fmla="*/ 0 w 3443287"/>
              <a:gd name="connsiteY51" fmla="*/ 4542771 h 5920066"/>
              <a:gd name="connsiteX52" fmla="*/ 0 w 3443287"/>
              <a:gd name="connsiteY52" fmla="*/ 4528452 h 5920066"/>
              <a:gd name="connsiteX53" fmla="*/ 0 w 3443287"/>
              <a:gd name="connsiteY53" fmla="*/ 4523933 h 5920066"/>
              <a:gd name="connsiteX54" fmla="*/ 0 w 3443287"/>
              <a:gd name="connsiteY54" fmla="*/ 4490961 h 5920066"/>
              <a:gd name="connsiteX55" fmla="*/ 0 w 3443287"/>
              <a:gd name="connsiteY55" fmla="*/ 4445170 h 5920066"/>
              <a:gd name="connsiteX56" fmla="*/ 0 w 3443287"/>
              <a:gd name="connsiteY56" fmla="*/ 4442981 h 5920066"/>
              <a:gd name="connsiteX57" fmla="*/ 0 w 3443287"/>
              <a:gd name="connsiteY57" fmla="*/ 4436639 h 5920066"/>
              <a:gd name="connsiteX58" fmla="*/ 0 w 3443287"/>
              <a:gd name="connsiteY58" fmla="*/ 4390248 h 5920066"/>
              <a:gd name="connsiteX59" fmla="*/ 0 w 3443287"/>
              <a:gd name="connsiteY59" fmla="*/ 4350891 h 5920066"/>
              <a:gd name="connsiteX60" fmla="*/ 0 w 3443287"/>
              <a:gd name="connsiteY60" fmla="*/ 4336894 h 5920066"/>
              <a:gd name="connsiteX61" fmla="*/ 0 w 3443287"/>
              <a:gd name="connsiteY61" fmla="*/ 4325366 h 5920066"/>
              <a:gd name="connsiteX62" fmla="*/ 0 w 3443287"/>
              <a:gd name="connsiteY62" fmla="*/ 4268531 h 5920066"/>
              <a:gd name="connsiteX63" fmla="*/ 0 w 3443287"/>
              <a:gd name="connsiteY63" fmla="*/ 4249693 h 5920066"/>
              <a:gd name="connsiteX64" fmla="*/ 0 w 3443287"/>
              <a:gd name="connsiteY64" fmla="*/ 4223869 h 5920066"/>
              <a:gd name="connsiteX65" fmla="*/ 0 w 3443287"/>
              <a:gd name="connsiteY65" fmla="*/ 4162399 h 5920066"/>
              <a:gd name="connsiteX66" fmla="*/ 0 w 3443287"/>
              <a:gd name="connsiteY66" fmla="*/ 4140749 h 5920066"/>
              <a:gd name="connsiteX67" fmla="*/ 0 w 3443287"/>
              <a:gd name="connsiteY67" fmla="*/ 4096732 h 5920066"/>
              <a:gd name="connsiteX68" fmla="*/ 0 w 3443287"/>
              <a:gd name="connsiteY68" fmla="*/ 4076651 h 5920066"/>
              <a:gd name="connsiteX69" fmla="*/ 0 w 3443287"/>
              <a:gd name="connsiteY69" fmla="*/ 4062654 h 5920066"/>
              <a:gd name="connsiteX70" fmla="*/ 0 w 3443287"/>
              <a:gd name="connsiteY70" fmla="*/ 3954655 h 5920066"/>
              <a:gd name="connsiteX71" fmla="*/ 0 w 3443287"/>
              <a:gd name="connsiteY71" fmla="*/ 3949629 h 5920066"/>
              <a:gd name="connsiteX72" fmla="*/ 0 w 3443287"/>
              <a:gd name="connsiteY72" fmla="*/ 3911516 h 5920066"/>
              <a:gd name="connsiteX73" fmla="*/ 0 w 3443287"/>
              <a:gd name="connsiteY73" fmla="*/ 3866509 h 5920066"/>
              <a:gd name="connsiteX74" fmla="*/ 0 w 3443287"/>
              <a:gd name="connsiteY74" fmla="*/ 3822492 h 5920066"/>
              <a:gd name="connsiteX75" fmla="*/ 0 w 3443287"/>
              <a:gd name="connsiteY75" fmla="*/ 3796807 h 5920066"/>
              <a:gd name="connsiteX76" fmla="*/ 0 w 3443287"/>
              <a:gd name="connsiteY76" fmla="*/ 3680415 h 5920066"/>
              <a:gd name="connsiteX77" fmla="*/ 0 w 3443287"/>
              <a:gd name="connsiteY77" fmla="*/ 3662362 h 5920066"/>
              <a:gd name="connsiteX78" fmla="*/ 0 w 3443287"/>
              <a:gd name="connsiteY78" fmla="*/ 3637276 h 5920066"/>
              <a:gd name="connsiteX79" fmla="*/ 0 w 3443287"/>
              <a:gd name="connsiteY79" fmla="*/ 3622357 h 5920066"/>
              <a:gd name="connsiteX80" fmla="*/ 0 w 3443287"/>
              <a:gd name="connsiteY80" fmla="*/ 3522567 h 5920066"/>
              <a:gd name="connsiteX81" fmla="*/ 0 w 3443287"/>
              <a:gd name="connsiteY81" fmla="*/ 3430477 h 5920066"/>
              <a:gd name="connsiteX82" fmla="*/ 0 w 3443287"/>
              <a:gd name="connsiteY82" fmla="*/ 3392457 h 5920066"/>
              <a:gd name="connsiteX83" fmla="*/ 0 w 3443287"/>
              <a:gd name="connsiteY83" fmla="*/ 3388122 h 5920066"/>
              <a:gd name="connsiteX84" fmla="*/ 0 w 3443287"/>
              <a:gd name="connsiteY84" fmla="*/ 3348117 h 5920066"/>
              <a:gd name="connsiteX85" fmla="*/ 0 w 3443287"/>
              <a:gd name="connsiteY85" fmla="*/ 3220335 h 5920066"/>
              <a:gd name="connsiteX86" fmla="*/ 0 w 3443287"/>
              <a:gd name="connsiteY86" fmla="*/ 3156237 h 5920066"/>
              <a:gd name="connsiteX87" fmla="*/ 0 w 3443287"/>
              <a:gd name="connsiteY87" fmla="*/ 3118217 h 5920066"/>
              <a:gd name="connsiteX88" fmla="*/ 0 w 3443287"/>
              <a:gd name="connsiteY88" fmla="*/ 3100970 h 5920066"/>
              <a:gd name="connsiteX89" fmla="*/ 0 w 3443287"/>
              <a:gd name="connsiteY89" fmla="*/ 2991102 h 5920066"/>
              <a:gd name="connsiteX90" fmla="*/ 0 w 3443287"/>
              <a:gd name="connsiteY90" fmla="*/ 2946095 h 5920066"/>
              <a:gd name="connsiteX91" fmla="*/ 0 w 3443287"/>
              <a:gd name="connsiteY91" fmla="*/ 2826730 h 5920066"/>
              <a:gd name="connsiteX92" fmla="*/ 0 w 3443287"/>
              <a:gd name="connsiteY92" fmla="*/ 2787072 h 5920066"/>
              <a:gd name="connsiteX93" fmla="*/ 0 w 3443287"/>
              <a:gd name="connsiteY93" fmla="*/ 2741948 h 5920066"/>
              <a:gd name="connsiteX94" fmla="*/ 0 w 3443287"/>
              <a:gd name="connsiteY94" fmla="*/ 2716862 h 5920066"/>
              <a:gd name="connsiteX95" fmla="*/ 0 w 3443287"/>
              <a:gd name="connsiteY95" fmla="*/ 2512832 h 5920066"/>
              <a:gd name="connsiteX96" fmla="*/ 0 w 3443287"/>
              <a:gd name="connsiteY96" fmla="*/ 2472043 h 5920066"/>
              <a:gd name="connsiteX97" fmla="*/ 0 w 3443287"/>
              <a:gd name="connsiteY97" fmla="*/ 2467708 h 5920066"/>
              <a:gd name="connsiteX98" fmla="*/ 0 w 3443287"/>
              <a:gd name="connsiteY98" fmla="*/ 2449933 h 5920066"/>
              <a:gd name="connsiteX99" fmla="*/ 0 w 3443287"/>
              <a:gd name="connsiteY99" fmla="*/ 2197803 h 5920066"/>
              <a:gd name="connsiteX100" fmla="*/ 0 w 3443287"/>
              <a:gd name="connsiteY100" fmla="*/ 2180556 h 5920066"/>
              <a:gd name="connsiteX101" fmla="*/ 0 w 3443287"/>
              <a:gd name="connsiteY101" fmla="*/ 2175692 h 5920066"/>
              <a:gd name="connsiteX102" fmla="*/ 0 w 3443287"/>
              <a:gd name="connsiteY102" fmla="*/ 2088721 h 5920066"/>
              <a:gd name="connsiteX103" fmla="*/ 0 w 3443287"/>
              <a:gd name="connsiteY103" fmla="*/ 1906316 h 5920066"/>
              <a:gd name="connsiteX104" fmla="*/ 0 w 3443287"/>
              <a:gd name="connsiteY104" fmla="*/ 1866658 h 5920066"/>
              <a:gd name="connsiteX105" fmla="*/ 0 w 3443287"/>
              <a:gd name="connsiteY105" fmla="*/ 1814481 h 5920066"/>
              <a:gd name="connsiteX106" fmla="*/ 0 w 3443287"/>
              <a:gd name="connsiteY106" fmla="*/ 1702609 h 5920066"/>
              <a:gd name="connsiteX107" fmla="*/ 0 w 3443287"/>
              <a:gd name="connsiteY107" fmla="*/ 1592418 h 5920066"/>
              <a:gd name="connsiteX108" fmla="*/ 0 w 3443287"/>
              <a:gd name="connsiteY108" fmla="*/ 1529519 h 5920066"/>
              <a:gd name="connsiteX109" fmla="*/ 0 w 3443287"/>
              <a:gd name="connsiteY109" fmla="*/ 1428369 h 5920066"/>
              <a:gd name="connsiteX110" fmla="*/ 0 w 3443287"/>
              <a:gd name="connsiteY110" fmla="*/ 1290764 h 5920066"/>
              <a:gd name="connsiteX111" fmla="*/ 0 w 3443287"/>
              <a:gd name="connsiteY111" fmla="*/ 1255278 h 5920066"/>
              <a:gd name="connsiteX112" fmla="*/ 0 w 3443287"/>
              <a:gd name="connsiteY112" fmla="*/ 1168307 h 5920066"/>
              <a:gd name="connsiteX113" fmla="*/ 0 w 3443287"/>
              <a:gd name="connsiteY113" fmla="*/ 1016524 h 5920066"/>
              <a:gd name="connsiteX114" fmla="*/ 0 w 3443287"/>
              <a:gd name="connsiteY114" fmla="*/ 894067 h 5920066"/>
              <a:gd name="connsiteX115" fmla="*/ 0 w 3443287"/>
              <a:gd name="connsiteY115" fmla="*/ 782195 h 5920066"/>
              <a:gd name="connsiteX116" fmla="*/ 0 w 3443287"/>
              <a:gd name="connsiteY116" fmla="*/ 507955 h 5920066"/>
              <a:gd name="connsiteX117" fmla="*/ 0 w 3443287"/>
              <a:gd name="connsiteY117" fmla="*/ 370350 h 5920066"/>
              <a:gd name="connsiteX118" fmla="*/ 0 w 3443287"/>
              <a:gd name="connsiteY118" fmla="*/ 96110 h 5920066"/>
              <a:gd name="connsiteX119" fmla="*/ 95997 w 3443287"/>
              <a:gd name="connsiteY119" fmla="*/ 0 h 5920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</a:cxnLst>
            <a:rect l="l" t="t" r="r" b="b"/>
            <a:pathLst>
              <a:path w="3443287" h="5920066">
                <a:moveTo>
                  <a:pt x="95997" y="0"/>
                </a:moveTo>
                <a:lnTo>
                  <a:pt x="3443287" y="0"/>
                </a:lnTo>
                <a:lnTo>
                  <a:pt x="3443287" y="5920066"/>
                </a:lnTo>
                <a:lnTo>
                  <a:pt x="95989" y="5920066"/>
                </a:lnTo>
                <a:lnTo>
                  <a:pt x="64311" y="5915938"/>
                </a:lnTo>
                <a:cubicBezTo>
                  <a:pt x="0" y="5897541"/>
                  <a:pt x="0" y="5823957"/>
                  <a:pt x="0" y="5823957"/>
                </a:cubicBezTo>
                <a:lnTo>
                  <a:pt x="0" y="5820222"/>
                </a:lnTo>
                <a:lnTo>
                  <a:pt x="0" y="5811351"/>
                </a:lnTo>
                <a:lnTo>
                  <a:pt x="0" y="5794075"/>
                </a:lnTo>
                <a:lnTo>
                  <a:pt x="0" y="5765594"/>
                </a:lnTo>
                <a:lnTo>
                  <a:pt x="0" y="5723106"/>
                </a:lnTo>
                <a:lnTo>
                  <a:pt x="0" y="5663809"/>
                </a:lnTo>
                <a:lnTo>
                  <a:pt x="0" y="5584902"/>
                </a:lnTo>
                <a:lnTo>
                  <a:pt x="0" y="5549717"/>
                </a:lnTo>
                <a:lnTo>
                  <a:pt x="0" y="5548611"/>
                </a:lnTo>
                <a:lnTo>
                  <a:pt x="0" y="5540863"/>
                </a:lnTo>
                <a:lnTo>
                  <a:pt x="0" y="5520020"/>
                </a:lnTo>
                <a:lnTo>
                  <a:pt x="0" y="5519835"/>
                </a:lnTo>
                <a:lnTo>
                  <a:pt x="0" y="5478886"/>
                </a:lnTo>
                <a:lnTo>
                  <a:pt x="0" y="5448866"/>
                </a:lnTo>
                <a:lnTo>
                  <a:pt x="0" y="5444347"/>
                </a:lnTo>
                <a:lnTo>
                  <a:pt x="0" y="5411375"/>
                </a:lnTo>
                <a:lnTo>
                  <a:pt x="0" y="5365584"/>
                </a:lnTo>
                <a:lnTo>
                  <a:pt x="0" y="5357053"/>
                </a:lnTo>
                <a:lnTo>
                  <a:pt x="0" y="5310662"/>
                </a:lnTo>
                <a:lnTo>
                  <a:pt x="0" y="5257308"/>
                </a:lnTo>
                <a:lnTo>
                  <a:pt x="0" y="5245780"/>
                </a:lnTo>
                <a:lnTo>
                  <a:pt x="0" y="5170107"/>
                </a:lnTo>
                <a:lnTo>
                  <a:pt x="0" y="5144283"/>
                </a:lnTo>
                <a:lnTo>
                  <a:pt x="0" y="5082813"/>
                </a:lnTo>
                <a:lnTo>
                  <a:pt x="0" y="5017146"/>
                </a:lnTo>
                <a:lnTo>
                  <a:pt x="0" y="4983068"/>
                </a:lnTo>
                <a:lnTo>
                  <a:pt x="0" y="4903543"/>
                </a:lnTo>
                <a:lnTo>
                  <a:pt x="0" y="4899808"/>
                </a:lnTo>
                <a:lnTo>
                  <a:pt x="0" y="4890937"/>
                </a:lnTo>
                <a:lnTo>
                  <a:pt x="0" y="4875069"/>
                </a:lnTo>
                <a:lnTo>
                  <a:pt x="0" y="4873661"/>
                </a:lnTo>
                <a:lnTo>
                  <a:pt x="0" y="4870043"/>
                </a:lnTo>
                <a:lnTo>
                  <a:pt x="0" y="4845180"/>
                </a:lnTo>
                <a:lnTo>
                  <a:pt x="0" y="4802692"/>
                </a:lnTo>
                <a:lnTo>
                  <a:pt x="0" y="4743395"/>
                </a:lnTo>
                <a:lnTo>
                  <a:pt x="0" y="4742906"/>
                </a:lnTo>
                <a:lnTo>
                  <a:pt x="0" y="4717221"/>
                </a:lnTo>
                <a:lnTo>
                  <a:pt x="0" y="4664488"/>
                </a:lnTo>
                <a:lnTo>
                  <a:pt x="0" y="4629303"/>
                </a:lnTo>
                <a:lnTo>
                  <a:pt x="0" y="4628197"/>
                </a:lnTo>
                <a:lnTo>
                  <a:pt x="0" y="4620449"/>
                </a:lnTo>
                <a:lnTo>
                  <a:pt x="0" y="4600829"/>
                </a:lnTo>
                <a:lnTo>
                  <a:pt x="0" y="4599606"/>
                </a:lnTo>
                <a:lnTo>
                  <a:pt x="0" y="4599421"/>
                </a:lnTo>
                <a:lnTo>
                  <a:pt x="0" y="4558472"/>
                </a:lnTo>
                <a:lnTo>
                  <a:pt x="0" y="4542771"/>
                </a:lnTo>
                <a:lnTo>
                  <a:pt x="0" y="4528452"/>
                </a:lnTo>
                <a:lnTo>
                  <a:pt x="0" y="4523933"/>
                </a:lnTo>
                <a:lnTo>
                  <a:pt x="0" y="4490961"/>
                </a:lnTo>
                <a:lnTo>
                  <a:pt x="0" y="4445170"/>
                </a:lnTo>
                <a:lnTo>
                  <a:pt x="0" y="4442981"/>
                </a:lnTo>
                <a:lnTo>
                  <a:pt x="0" y="4436639"/>
                </a:lnTo>
                <a:lnTo>
                  <a:pt x="0" y="4390248"/>
                </a:lnTo>
                <a:lnTo>
                  <a:pt x="0" y="4350891"/>
                </a:lnTo>
                <a:lnTo>
                  <a:pt x="0" y="4336894"/>
                </a:lnTo>
                <a:lnTo>
                  <a:pt x="0" y="4325366"/>
                </a:lnTo>
                <a:lnTo>
                  <a:pt x="0" y="4268531"/>
                </a:lnTo>
                <a:lnTo>
                  <a:pt x="0" y="4249693"/>
                </a:lnTo>
                <a:lnTo>
                  <a:pt x="0" y="4223869"/>
                </a:lnTo>
                <a:lnTo>
                  <a:pt x="0" y="4162399"/>
                </a:lnTo>
                <a:lnTo>
                  <a:pt x="0" y="4140749"/>
                </a:lnTo>
                <a:lnTo>
                  <a:pt x="0" y="4096732"/>
                </a:lnTo>
                <a:lnTo>
                  <a:pt x="0" y="4076651"/>
                </a:lnTo>
                <a:lnTo>
                  <a:pt x="0" y="4062654"/>
                </a:lnTo>
                <a:lnTo>
                  <a:pt x="0" y="3954655"/>
                </a:lnTo>
                <a:lnTo>
                  <a:pt x="0" y="3949629"/>
                </a:lnTo>
                <a:lnTo>
                  <a:pt x="0" y="3911516"/>
                </a:lnTo>
                <a:lnTo>
                  <a:pt x="0" y="3866509"/>
                </a:lnTo>
                <a:lnTo>
                  <a:pt x="0" y="3822492"/>
                </a:lnTo>
                <a:lnTo>
                  <a:pt x="0" y="3796807"/>
                </a:lnTo>
                <a:lnTo>
                  <a:pt x="0" y="3680415"/>
                </a:lnTo>
                <a:lnTo>
                  <a:pt x="0" y="3662362"/>
                </a:lnTo>
                <a:lnTo>
                  <a:pt x="0" y="3637276"/>
                </a:lnTo>
                <a:lnTo>
                  <a:pt x="0" y="3622357"/>
                </a:lnTo>
                <a:lnTo>
                  <a:pt x="0" y="3522567"/>
                </a:lnTo>
                <a:lnTo>
                  <a:pt x="0" y="3430477"/>
                </a:lnTo>
                <a:lnTo>
                  <a:pt x="0" y="3392457"/>
                </a:lnTo>
                <a:lnTo>
                  <a:pt x="0" y="3388122"/>
                </a:lnTo>
                <a:lnTo>
                  <a:pt x="0" y="3348117"/>
                </a:lnTo>
                <a:lnTo>
                  <a:pt x="0" y="3220335"/>
                </a:lnTo>
                <a:lnTo>
                  <a:pt x="0" y="3156237"/>
                </a:lnTo>
                <a:lnTo>
                  <a:pt x="0" y="3118217"/>
                </a:lnTo>
                <a:lnTo>
                  <a:pt x="0" y="3100970"/>
                </a:lnTo>
                <a:lnTo>
                  <a:pt x="0" y="2991102"/>
                </a:lnTo>
                <a:lnTo>
                  <a:pt x="0" y="2946095"/>
                </a:lnTo>
                <a:lnTo>
                  <a:pt x="0" y="2826730"/>
                </a:lnTo>
                <a:lnTo>
                  <a:pt x="0" y="2787072"/>
                </a:lnTo>
                <a:lnTo>
                  <a:pt x="0" y="2741948"/>
                </a:lnTo>
                <a:lnTo>
                  <a:pt x="0" y="2716862"/>
                </a:lnTo>
                <a:lnTo>
                  <a:pt x="0" y="2512832"/>
                </a:lnTo>
                <a:lnTo>
                  <a:pt x="0" y="2472043"/>
                </a:lnTo>
                <a:lnTo>
                  <a:pt x="0" y="2467708"/>
                </a:lnTo>
                <a:lnTo>
                  <a:pt x="0" y="2449933"/>
                </a:lnTo>
                <a:lnTo>
                  <a:pt x="0" y="2197803"/>
                </a:lnTo>
                <a:lnTo>
                  <a:pt x="0" y="2180556"/>
                </a:lnTo>
                <a:lnTo>
                  <a:pt x="0" y="2175692"/>
                </a:lnTo>
                <a:lnTo>
                  <a:pt x="0" y="2088721"/>
                </a:lnTo>
                <a:lnTo>
                  <a:pt x="0" y="1906316"/>
                </a:lnTo>
                <a:lnTo>
                  <a:pt x="0" y="1866658"/>
                </a:lnTo>
                <a:lnTo>
                  <a:pt x="0" y="1814481"/>
                </a:lnTo>
                <a:lnTo>
                  <a:pt x="0" y="1702609"/>
                </a:lnTo>
                <a:lnTo>
                  <a:pt x="0" y="1592418"/>
                </a:lnTo>
                <a:lnTo>
                  <a:pt x="0" y="1529519"/>
                </a:lnTo>
                <a:lnTo>
                  <a:pt x="0" y="1428369"/>
                </a:lnTo>
                <a:lnTo>
                  <a:pt x="0" y="1290764"/>
                </a:lnTo>
                <a:lnTo>
                  <a:pt x="0" y="1255278"/>
                </a:lnTo>
                <a:lnTo>
                  <a:pt x="0" y="1168307"/>
                </a:lnTo>
                <a:lnTo>
                  <a:pt x="0" y="1016524"/>
                </a:lnTo>
                <a:lnTo>
                  <a:pt x="0" y="894067"/>
                </a:lnTo>
                <a:lnTo>
                  <a:pt x="0" y="782195"/>
                </a:lnTo>
                <a:lnTo>
                  <a:pt x="0" y="507955"/>
                </a:lnTo>
                <a:lnTo>
                  <a:pt x="0" y="370350"/>
                </a:lnTo>
                <a:lnTo>
                  <a:pt x="0" y="96110"/>
                </a:lnTo>
                <a:cubicBezTo>
                  <a:pt x="0" y="0"/>
                  <a:pt x="95997" y="0"/>
                  <a:pt x="95997" y="0"/>
                </a:cubicBezTo>
                <a:close/>
              </a:path>
            </a:pathLst>
          </a:custGeom>
          <a:solidFill>
            <a:srgbClr val="EBEBEB">
              <a:alpha val="10000"/>
            </a:srgbClr>
          </a:solidFill>
        </p:spPr>
        <p:txBody>
          <a:bodyPr wrap="square" lIns="360000" tIns="360000">
            <a:noAutofit/>
          </a:bodyPr>
          <a:lstStyle>
            <a:lvl1pPr algn="ctr">
              <a:defRPr sz="1400" b="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47527" y="280733"/>
            <a:ext cx="6787223" cy="8540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4934518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54">
          <p15:clr>
            <a:srgbClr val="FBAE40"/>
          </p15:clr>
        </p15:guide>
        <p15:guide id="2" pos="261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Pictur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gray">
          <a:xfrm>
            <a:off x="838200" y="1270000"/>
            <a:ext cx="6786000" cy="497840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6"/>
          </p:nvPr>
        </p:nvSpPr>
        <p:spPr bwMode="gray">
          <a:xfrm>
            <a:off x="8454232" y="280732"/>
            <a:ext cx="3442280" cy="5920066"/>
          </a:xfrm>
          <a:custGeom>
            <a:avLst/>
            <a:gdLst>
              <a:gd name="connsiteX0" fmla="*/ 0 w 3442280"/>
              <a:gd name="connsiteY0" fmla="*/ 0 h 5920066"/>
              <a:gd name="connsiteX1" fmla="*/ 3346283 w 3442280"/>
              <a:gd name="connsiteY1" fmla="*/ 0 h 5920066"/>
              <a:gd name="connsiteX2" fmla="*/ 3442280 w 3442280"/>
              <a:gd name="connsiteY2" fmla="*/ 96110 h 5920066"/>
              <a:gd name="connsiteX3" fmla="*/ 3442280 w 3442280"/>
              <a:gd name="connsiteY3" fmla="*/ 335165 h 5920066"/>
              <a:gd name="connsiteX4" fmla="*/ 3442280 w 3442280"/>
              <a:gd name="connsiteY4" fmla="*/ 370350 h 5920066"/>
              <a:gd name="connsiteX5" fmla="*/ 3442280 w 3442280"/>
              <a:gd name="connsiteY5" fmla="*/ 379204 h 5920066"/>
              <a:gd name="connsiteX6" fmla="*/ 3442280 w 3442280"/>
              <a:gd name="connsiteY6" fmla="*/ 400048 h 5920066"/>
              <a:gd name="connsiteX7" fmla="*/ 3442280 w 3442280"/>
              <a:gd name="connsiteY7" fmla="*/ 400232 h 5920066"/>
              <a:gd name="connsiteX8" fmla="*/ 3442280 w 3442280"/>
              <a:gd name="connsiteY8" fmla="*/ 471202 h 5920066"/>
              <a:gd name="connsiteX9" fmla="*/ 3442280 w 3442280"/>
              <a:gd name="connsiteY9" fmla="*/ 475721 h 5920066"/>
              <a:gd name="connsiteX10" fmla="*/ 3442280 w 3442280"/>
              <a:gd name="connsiteY10" fmla="*/ 508692 h 5920066"/>
              <a:gd name="connsiteX11" fmla="*/ 3442280 w 3442280"/>
              <a:gd name="connsiteY11" fmla="*/ 554484 h 5920066"/>
              <a:gd name="connsiteX12" fmla="*/ 3442280 w 3442280"/>
              <a:gd name="connsiteY12" fmla="*/ 563015 h 5920066"/>
              <a:gd name="connsiteX13" fmla="*/ 3442280 w 3442280"/>
              <a:gd name="connsiteY13" fmla="*/ 609405 h 5920066"/>
              <a:gd name="connsiteX14" fmla="*/ 3442280 w 3442280"/>
              <a:gd name="connsiteY14" fmla="*/ 662759 h 5920066"/>
              <a:gd name="connsiteX15" fmla="*/ 3442280 w 3442280"/>
              <a:gd name="connsiteY15" fmla="*/ 674288 h 5920066"/>
              <a:gd name="connsiteX16" fmla="*/ 3442280 w 3442280"/>
              <a:gd name="connsiteY16" fmla="*/ 749961 h 5920066"/>
              <a:gd name="connsiteX17" fmla="*/ 3442280 w 3442280"/>
              <a:gd name="connsiteY17" fmla="*/ 775785 h 5920066"/>
              <a:gd name="connsiteX18" fmla="*/ 3442280 w 3442280"/>
              <a:gd name="connsiteY18" fmla="*/ 837255 h 5920066"/>
              <a:gd name="connsiteX19" fmla="*/ 3442280 w 3442280"/>
              <a:gd name="connsiteY19" fmla="*/ 902921 h 5920066"/>
              <a:gd name="connsiteX20" fmla="*/ 3442280 w 3442280"/>
              <a:gd name="connsiteY20" fmla="*/ 936999 h 5920066"/>
              <a:gd name="connsiteX21" fmla="*/ 3442280 w 3442280"/>
              <a:gd name="connsiteY21" fmla="*/ 1016524 h 5920066"/>
              <a:gd name="connsiteX22" fmla="*/ 3442280 w 3442280"/>
              <a:gd name="connsiteY22" fmla="*/ 1029131 h 5920066"/>
              <a:gd name="connsiteX23" fmla="*/ 3442280 w 3442280"/>
              <a:gd name="connsiteY23" fmla="*/ 1044999 h 5920066"/>
              <a:gd name="connsiteX24" fmla="*/ 3442280 w 3442280"/>
              <a:gd name="connsiteY24" fmla="*/ 1046406 h 5920066"/>
              <a:gd name="connsiteX25" fmla="*/ 3442280 w 3442280"/>
              <a:gd name="connsiteY25" fmla="*/ 1050025 h 5920066"/>
              <a:gd name="connsiteX26" fmla="*/ 3442280 w 3442280"/>
              <a:gd name="connsiteY26" fmla="*/ 1074887 h 5920066"/>
              <a:gd name="connsiteX27" fmla="*/ 3442280 w 3442280"/>
              <a:gd name="connsiteY27" fmla="*/ 1176672 h 5920066"/>
              <a:gd name="connsiteX28" fmla="*/ 3442280 w 3442280"/>
              <a:gd name="connsiteY28" fmla="*/ 1177161 h 5920066"/>
              <a:gd name="connsiteX29" fmla="*/ 3442280 w 3442280"/>
              <a:gd name="connsiteY29" fmla="*/ 1202847 h 5920066"/>
              <a:gd name="connsiteX30" fmla="*/ 3442280 w 3442280"/>
              <a:gd name="connsiteY30" fmla="*/ 1255579 h 5920066"/>
              <a:gd name="connsiteX31" fmla="*/ 3442280 w 3442280"/>
              <a:gd name="connsiteY31" fmla="*/ 1290764 h 5920066"/>
              <a:gd name="connsiteX32" fmla="*/ 3442280 w 3442280"/>
              <a:gd name="connsiteY32" fmla="*/ 1299618 h 5920066"/>
              <a:gd name="connsiteX33" fmla="*/ 3442280 w 3442280"/>
              <a:gd name="connsiteY33" fmla="*/ 1319239 h 5920066"/>
              <a:gd name="connsiteX34" fmla="*/ 3442280 w 3442280"/>
              <a:gd name="connsiteY34" fmla="*/ 1320462 h 5920066"/>
              <a:gd name="connsiteX35" fmla="*/ 3442280 w 3442280"/>
              <a:gd name="connsiteY35" fmla="*/ 1320646 h 5920066"/>
              <a:gd name="connsiteX36" fmla="*/ 3442280 w 3442280"/>
              <a:gd name="connsiteY36" fmla="*/ 1349128 h 5920066"/>
              <a:gd name="connsiteX37" fmla="*/ 3442280 w 3442280"/>
              <a:gd name="connsiteY37" fmla="*/ 1377296 h 5920066"/>
              <a:gd name="connsiteX38" fmla="*/ 3442280 w 3442280"/>
              <a:gd name="connsiteY38" fmla="*/ 1391616 h 5920066"/>
              <a:gd name="connsiteX39" fmla="*/ 3442280 w 3442280"/>
              <a:gd name="connsiteY39" fmla="*/ 1396135 h 5920066"/>
              <a:gd name="connsiteX40" fmla="*/ 3442280 w 3442280"/>
              <a:gd name="connsiteY40" fmla="*/ 1429106 h 5920066"/>
              <a:gd name="connsiteX41" fmla="*/ 3442280 w 3442280"/>
              <a:gd name="connsiteY41" fmla="*/ 1474898 h 5920066"/>
              <a:gd name="connsiteX42" fmla="*/ 3442280 w 3442280"/>
              <a:gd name="connsiteY42" fmla="*/ 1477087 h 5920066"/>
              <a:gd name="connsiteX43" fmla="*/ 3442280 w 3442280"/>
              <a:gd name="connsiteY43" fmla="*/ 1483429 h 5920066"/>
              <a:gd name="connsiteX44" fmla="*/ 3442280 w 3442280"/>
              <a:gd name="connsiteY44" fmla="*/ 1529819 h 5920066"/>
              <a:gd name="connsiteX45" fmla="*/ 3442280 w 3442280"/>
              <a:gd name="connsiteY45" fmla="*/ 1569177 h 5920066"/>
              <a:gd name="connsiteX46" fmla="*/ 3442280 w 3442280"/>
              <a:gd name="connsiteY46" fmla="*/ 1583173 h 5920066"/>
              <a:gd name="connsiteX47" fmla="*/ 3442280 w 3442280"/>
              <a:gd name="connsiteY47" fmla="*/ 1594702 h 5920066"/>
              <a:gd name="connsiteX48" fmla="*/ 3442280 w 3442280"/>
              <a:gd name="connsiteY48" fmla="*/ 1651536 h 5920066"/>
              <a:gd name="connsiteX49" fmla="*/ 3442280 w 3442280"/>
              <a:gd name="connsiteY49" fmla="*/ 1670375 h 5920066"/>
              <a:gd name="connsiteX50" fmla="*/ 3442280 w 3442280"/>
              <a:gd name="connsiteY50" fmla="*/ 1696199 h 5920066"/>
              <a:gd name="connsiteX51" fmla="*/ 3442280 w 3442280"/>
              <a:gd name="connsiteY51" fmla="*/ 1757669 h 5920066"/>
              <a:gd name="connsiteX52" fmla="*/ 3442280 w 3442280"/>
              <a:gd name="connsiteY52" fmla="*/ 1779318 h 5920066"/>
              <a:gd name="connsiteX53" fmla="*/ 3442280 w 3442280"/>
              <a:gd name="connsiteY53" fmla="*/ 1823335 h 5920066"/>
              <a:gd name="connsiteX54" fmla="*/ 3442280 w 3442280"/>
              <a:gd name="connsiteY54" fmla="*/ 1843417 h 5920066"/>
              <a:gd name="connsiteX55" fmla="*/ 3442280 w 3442280"/>
              <a:gd name="connsiteY55" fmla="*/ 1857413 h 5920066"/>
              <a:gd name="connsiteX56" fmla="*/ 3442280 w 3442280"/>
              <a:gd name="connsiteY56" fmla="*/ 1965413 h 5920066"/>
              <a:gd name="connsiteX57" fmla="*/ 3442280 w 3442280"/>
              <a:gd name="connsiteY57" fmla="*/ 1970439 h 5920066"/>
              <a:gd name="connsiteX58" fmla="*/ 3442280 w 3442280"/>
              <a:gd name="connsiteY58" fmla="*/ 2008551 h 5920066"/>
              <a:gd name="connsiteX59" fmla="*/ 3442280 w 3442280"/>
              <a:gd name="connsiteY59" fmla="*/ 2053558 h 5920066"/>
              <a:gd name="connsiteX60" fmla="*/ 3442280 w 3442280"/>
              <a:gd name="connsiteY60" fmla="*/ 2097575 h 5920066"/>
              <a:gd name="connsiteX61" fmla="*/ 3442280 w 3442280"/>
              <a:gd name="connsiteY61" fmla="*/ 2123261 h 5920066"/>
              <a:gd name="connsiteX62" fmla="*/ 3442280 w 3442280"/>
              <a:gd name="connsiteY62" fmla="*/ 2239653 h 5920066"/>
              <a:gd name="connsiteX63" fmla="*/ 3442280 w 3442280"/>
              <a:gd name="connsiteY63" fmla="*/ 2257705 h 5920066"/>
              <a:gd name="connsiteX64" fmla="*/ 3442280 w 3442280"/>
              <a:gd name="connsiteY64" fmla="*/ 2282791 h 5920066"/>
              <a:gd name="connsiteX65" fmla="*/ 3442280 w 3442280"/>
              <a:gd name="connsiteY65" fmla="*/ 2297710 h 5920066"/>
              <a:gd name="connsiteX66" fmla="*/ 3442280 w 3442280"/>
              <a:gd name="connsiteY66" fmla="*/ 2397501 h 5920066"/>
              <a:gd name="connsiteX67" fmla="*/ 3442280 w 3442280"/>
              <a:gd name="connsiteY67" fmla="*/ 2489591 h 5920066"/>
              <a:gd name="connsiteX68" fmla="*/ 3442280 w 3442280"/>
              <a:gd name="connsiteY68" fmla="*/ 2527610 h 5920066"/>
              <a:gd name="connsiteX69" fmla="*/ 3442280 w 3442280"/>
              <a:gd name="connsiteY69" fmla="*/ 2531945 h 5920066"/>
              <a:gd name="connsiteX70" fmla="*/ 3442280 w 3442280"/>
              <a:gd name="connsiteY70" fmla="*/ 2571950 h 5920066"/>
              <a:gd name="connsiteX71" fmla="*/ 3442280 w 3442280"/>
              <a:gd name="connsiteY71" fmla="*/ 2699732 h 5920066"/>
              <a:gd name="connsiteX72" fmla="*/ 3442280 w 3442280"/>
              <a:gd name="connsiteY72" fmla="*/ 2763831 h 5920066"/>
              <a:gd name="connsiteX73" fmla="*/ 3442280 w 3442280"/>
              <a:gd name="connsiteY73" fmla="*/ 2801851 h 5920066"/>
              <a:gd name="connsiteX74" fmla="*/ 3442280 w 3442280"/>
              <a:gd name="connsiteY74" fmla="*/ 2819097 h 5920066"/>
              <a:gd name="connsiteX75" fmla="*/ 3442280 w 3442280"/>
              <a:gd name="connsiteY75" fmla="*/ 2928965 h 5920066"/>
              <a:gd name="connsiteX76" fmla="*/ 3442280 w 3442280"/>
              <a:gd name="connsiteY76" fmla="*/ 2973972 h 5920066"/>
              <a:gd name="connsiteX77" fmla="*/ 3442280 w 3442280"/>
              <a:gd name="connsiteY77" fmla="*/ 3093337 h 5920066"/>
              <a:gd name="connsiteX78" fmla="*/ 3442280 w 3442280"/>
              <a:gd name="connsiteY78" fmla="*/ 3132995 h 5920066"/>
              <a:gd name="connsiteX79" fmla="*/ 3442280 w 3442280"/>
              <a:gd name="connsiteY79" fmla="*/ 3178119 h 5920066"/>
              <a:gd name="connsiteX80" fmla="*/ 3442280 w 3442280"/>
              <a:gd name="connsiteY80" fmla="*/ 3203205 h 5920066"/>
              <a:gd name="connsiteX81" fmla="*/ 3442280 w 3442280"/>
              <a:gd name="connsiteY81" fmla="*/ 3407236 h 5920066"/>
              <a:gd name="connsiteX82" fmla="*/ 3442280 w 3442280"/>
              <a:gd name="connsiteY82" fmla="*/ 3448024 h 5920066"/>
              <a:gd name="connsiteX83" fmla="*/ 3442280 w 3442280"/>
              <a:gd name="connsiteY83" fmla="*/ 3452359 h 5920066"/>
              <a:gd name="connsiteX84" fmla="*/ 3442280 w 3442280"/>
              <a:gd name="connsiteY84" fmla="*/ 3470135 h 5920066"/>
              <a:gd name="connsiteX85" fmla="*/ 3442280 w 3442280"/>
              <a:gd name="connsiteY85" fmla="*/ 3722265 h 5920066"/>
              <a:gd name="connsiteX86" fmla="*/ 3442280 w 3442280"/>
              <a:gd name="connsiteY86" fmla="*/ 3739511 h 5920066"/>
              <a:gd name="connsiteX87" fmla="*/ 3442280 w 3442280"/>
              <a:gd name="connsiteY87" fmla="*/ 3744375 h 5920066"/>
              <a:gd name="connsiteX88" fmla="*/ 3442280 w 3442280"/>
              <a:gd name="connsiteY88" fmla="*/ 3831346 h 5920066"/>
              <a:gd name="connsiteX89" fmla="*/ 3442280 w 3442280"/>
              <a:gd name="connsiteY89" fmla="*/ 4013751 h 5920066"/>
              <a:gd name="connsiteX90" fmla="*/ 3442280 w 3442280"/>
              <a:gd name="connsiteY90" fmla="*/ 4053409 h 5920066"/>
              <a:gd name="connsiteX91" fmla="*/ 3442280 w 3442280"/>
              <a:gd name="connsiteY91" fmla="*/ 4105586 h 5920066"/>
              <a:gd name="connsiteX92" fmla="*/ 3442280 w 3442280"/>
              <a:gd name="connsiteY92" fmla="*/ 4217459 h 5920066"/>
              <a:gd name="connsiteX93" fmla="*/ 3442280 w 3442280"/>
              <a:gd name="connsiteY93" fmla="*/ 4327650 h 5920066"/>
              <a:gd name="connsiteX94" fmla="*/ 3442280 w 3442280"/>
              <a:gd name="connsiteY94" fmla="*/ 4390549 h 5920066"/>
              <a:gd name="connsiteX95" fmla="*/ 3442280 w 3442280"/>
              <a:gd name="connsiteY95" fmla="*/ 4491699 h 5920066"/>
              <a:gd name="connsiteX96" fmla="*/ 3442280 w 3442280"/>
              <a:gd name="connsiteY96" fmla="*/ 4629303 h 5920066"/>
              <a:gd name="connsiteX97" fmla="*/ 3442280 w 3442280"/>
              <a:gd name="connsiteY97" fmla="*/ 4664789 h 5920066"/>
              <a:gd name="connsiteX98" fmla="*/ 3442280 w 3442280"/>
              <a:gd name="connsiteY98" fmla="*/ 4751760 h 5920066"/>
              <a:gd name="connsiteX99" fmla="*/ 3442280 w 3442280"/>
              <a:gd name="connsiteY99" fmla="*/ 4903543 h 5920066"/>
              <a:gd name="connsiteX100" fmla="*/ 3442280 w 3442280"/>
              <a:gd name="connsiteY100" fmla="*/ 5026000 h 5920066"/>
              <a:gd name="connsiteX101" fmla="*/ 3442280 w 3442280"/>
              <a:gd name="connsiteY101" fmla="*/ 5137873 h 5920066"/>
              <a:gd name="connsiteX102" fmla="*/ 3442280 w 3442280"/>
              <a:gd name="connsiteY102" fmla="*/ 5412113 h 5920066"/>
              <a:gd name="connsiteX103" fmla="*/ 3442280 w 3442280"/>
              <a:gd name="connsiteY103" fmla="*/ 5549717 h 5920066"/>
              <a:gd name="connsiteX104" fmla="*/ 3442280 w 3442280"/>
              <a:gd name="connsiteY104" fmla="*/ 5823957 h 5920066"/>
              <a:gd name="connsiteX105" fmla="*/ 3361283 w 3442280"/>
              <a:gd name="connsiteY105" fmla="*/ 5918566 h 5920066"/>
              <a:gd name="connsiteX106" fmla="*/ 3346294 w 3442280"/>
              <a:gd name="connsiteY106" fmla="*/ 5920066 h 5920066"/>
              <a:gd name="connsiteX107" fmla="*/ 0 w 3442280"/>
              <a:gd name="connsiteY107" fmla="*/ 5920066 h 5920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</a:cxnLst>
            <a:rect l="l" t="t" r="r" b="b"/>
            <a:pathLst>
              <a:path w="3442280" h="5920066">
                <a:moveTo>
                  <a:pt x="0" y="0"/>
                </a:moveTo>
                <a:lnTo>
                  <a:pt x="3346283" y="0"/>
                </a:lnTo>
                <a:cubicBezTo>
                  <a:pt x="3442280" y="0"/>
                  <a:pt x="3442280" y="96110"/>
                  <a:pt x="3442280" y="96110"/>
                </a:cubicBezTo>
                <a:cubicBezTo>
                  <a:pt x="3442280" y="96110"/>
                  <a:pt x="3442280" y="96110"/>
                  <a:pt x="3442280" y="335165"/>
                </a:cubicBezTo>
                <a:lnTo>
                  <a:pt x="3442280" y="370350"/>
                </a:lnTo>
                <a:cubicBezTo>
                  <a:pt x="3442280" y="370350"/>
                  <a:pt x="3442280" y="370350"/>
                  <a:pt x="3442280" y="379204"/>
                </a:cubicBezTo>
                <a:lnTo>
                  <a:pt x="3442280" y="400048"/>
                </a:lnTo>
                <a:lnTo>
                  <a:pt x="3442280" y="400232"/>
                </a:lnTo>
                <a:cubicBezTo>
                  <a:pt x="3442280" y="415173"/>
                  <a:pt x="3442280" y="437585"/>
                  <a:pt x="3442280" y="471202"/>
                </a:cubicBezTo>
                <a:lnTo>
                  <a:pt x="3442280" y="475721"/>
                </a:lnTo>
                <a:lnTo>
                  <a:pt x="3442280" y="508692"/>
                </a:lnTo>
                <a:cubicBezTo>
                  <a:pt x="3442280" y="522527"/>
                  <a:pt x="3442280" y="537744"/>
                  <a:pt x="3442280" y="554484"/>
                </a:cubicBezTo>
                <a:lnTo>
                  <a:pt x="3442280" y="563015"/>
                </a:lnTo>
                <a:lnTo>
                  <a:pt x="3442280" y="609405"/>
                </a:lnTo>
                <a:lnTo>
                  <a:pt x="3442280" y="662759"/>
                </a:lnTo>
                <a:lnTo>
                  <a:pt x="3442280" y="674288"/>
                </a:lnTo>
                <a:cubicBezTo>
                  <a:pt x="3442280" y="697668"/>
                  <a:pt x="3442280" y="722846"/>
                  <a:pt x="3442280" y="749961"/>
                </a:cubicBezTo>
                <a:lnTo>
                  <a:pt x="3442280" y="775785"/>
                </a:lnTo>
                <a:lnTo>
                  <a:pt x="3442280" y="837255"/>
                </a:lnTo>
                <a:lnTo>
                  <a:pt x="3442280" y="902921"/>
                </a:lnTo>
                <a:lnTo>
                  <a:pt x="3442280" y="936999"/>
                </a:lnTo>
                <a:lnTo>
                  <a:pt x="3442280" y="1016524"/>
                </a:lnTo>
                <a:cubicBezTo>
                  <a:pt x="3442280" y="1016524"/>
                  <a:pt x="3442280" y="1016524"/>
                  <a:pt x="3442280" y="1029131"/>
                </a:cubicBezTo>
                <a:lnTo>
                  <a:pt x="3442280" y="1044999"/>
                </a:lnTo>
                <a:lnTo>
                  <a:pt x="3442280" y="1046406"/>
                </a:lnTo>
                <a:lnTo>
                  <a:pt x="3442280" y="1050025"/>
                </a:lnTo>
                <a:lnTo>
                  <a:pt x="3442280" y="1074887"/>
                </a:lnTo>
                <a:cubicBezTo>
                  <a:pt x="3442280" y="1098232"/>
                  <a:pt x="3442280" y="1130916"/>
                  <a:pt x="3442280" y="1176672"/>
                </a:cubicBezTo>
                <a:lnTo>
                  <a:pt x="3442280" y="1177161"/>
                </a:lnTo>
                <a:lnTo>
                  <a:pt x="3442280" y="1202847"/>
                </a:lnTo>
                <a:lnTo>
                  <a:pt x="3442280" y="1255579"/>
                </a:lnTo>
                <a:lnTo>
                  <a:pt x="3442280" y="1290764"/>
                </a:lnTo>
                <a:cubicBezTo>
                  <a:pt x="3442280" y="1290764"/>
                  <a:pt x="3442280" y="1290764"/>
                  <a:pt x="3442280" y="1299618"/>
                </a:cubicBezTo>
                <a:lnTo>
                  <a:pt x="3442280" y="1319239"/>
                </a:lnTo>
                <a:lnTo>
                  <a:pt x="3442280" y="1320462"/>
                </a:lnTo>
                <a:lnTo>
                  <a:pt x="3442280" y="1320646"/>
                </a:lnTo>
                <a:cubicBezTo>
                  <a:pt x="3442280" y="1328117"/>
                  <a:pt x="3442280" y="1337455"/>
                  <a:pt x="3442280" y="1349128"/>
                </a:cubicBezTo>
                <a:lnTo>
                  <a:pt x="3442280" y="1377296"/>
                </a:lnTo>
                <a:lnTo>
                  <a:pt x="3442280" y="1391616"/>
                </a:lnTo>
                <a:lnTo>
                  <a:pt x="3442280" y="1396135"/>
                </a:lnTo>
                <a:lnTo>
                  <a:pt x="3442280" y="1429106"/>
                </a:lnTo>
                <a:cubicBezTo>
                  <a:pt x="3442280" y="1442941"/>
                  <a:pt x="3442280" y="1458158"/>
                  <a:pt x="3442280" y="1474898"/>
                </a:cubicBezTo>
                <a:lnTo>
                  <a:pt x="3442280" y="1477087"/>
                </a:lnTo>
                <a:lnTo>
                  <a:pt x="3442280" y="1483429"/>
                </a:lnTo>
                <a:lnTo>
                  <a:pt x="3442280" y="1529819"/>
                </a:lnTo>
                <a:lnTo>
                  <a:pt x="3442280" y="1569177"/>
                </a:lnTo>
                <a:lnTo>
                  <a:pt x="3442280" y="1583173"/>
                </a:lnTo>
                <a:lnTo>
                  <a:pt x="3442280" y="1594702"/>
                </a:lnTo>
                <a:lnTo>
                  <a:pt x="3442280" y="1651536"/>
                </a:lnTo>
                <a:lnTo>
                  <a:pt x="3442280" y="1670375"/>
                </a:lnTo>
                <a:lnTo>
                  <a:pt x="3442280" y="1696199"/>
                </a:lnTo>
                <a:lnTo>
                  <a:pt x="3442280" y="1757669"/>
                </a:lnTo>
                <a:lnTo>
                  <a:pt x="3442280" y="1779318"/>
                </a:lnTo>
                <a:lnTo>
                  <a:pt x="3442280" y="1823335"/>
                </a:lnTo>
                <a:lnTo>
                  <a:pt x="3442280" y="1843417"/>
                </a:lnTo>
                <a:lnTo>
                  <a:pt x="3442280" y="1857413"/>
                </a:lnTo>
                <a:lnTo>
                  <a:pt x="3442280" y="1965413"/>
                </a:lnTo>
                <a:lnTo>
                  <a:pt x="3442280" y="1970439"/>
                </a:lnTo>
                <a:lnTo>
                  <a:pt x="3442280" y="2008551"/>
                </a:lnTo>
                <a:lnTo>
                  <a:pt x="3442280" y="2053558"/>
                </a:lnTo>
                <a:lnTo>
                  <a:pt x="3442280" y="2097575"/>
                </a:lnTo>
                <a:lnTo>
                  <a:pt x="3442280" y="2123261"/>
                </a:lnTo>
                <a:lnTo>
                  <a:pt x="3442280" y="2239653"/>
                </a:lnTo>
                <a:lnTo>
                  <a:pt x="3442280" y="2257705"/>
                </a:lnTo>
                <a:lnTo>
                  <a:pt x="3442280" y="2282791"/>
                </a:lnTo>
                <a:lnTo>
                  <a:pt x="3442280" y="2297710"/>
                </a:lnTo>
                <a:lnTo>
                  <a:pt x="3442280" y="2397501"/>
                </a:lnTo>
                <a:lnTo>
                  <a:pt x="3442280" y="2489591"/>
                </a:lnTo>
                <a:lnTo>
                  <a:pt x="3442280" y="2527610"/>
                </a:lnTo>
                <a:lnTo>
                  <a:pt x="3442280" y="2531945"/>
                </a:lnTo>
                <a:lnTo>
                  <a:pt x="3442280" y="2571950"/>
                </a:lnTo>
                <a:lnTo>
                  <a:pt x="3442280" y="2699732"/>
                </a:lnTo>
                <a:lnTo>
                  <a:pt x="3442280" y="2763831"/>
                </a:lnTo>
                <a:lnTo>
                  <a:pt x="3442280" y="2801851"/>
                </a:lnTo>
                <a:lnTo>
                  <a:pt x="3442280" y="2819097"/>
                </a:lnTo>
                <a:lnTo>
                  <a:pt x="3442280" y="2928965"/>
                </a:lnTo>
                <a:lnTo>
                  <a:pt x="3442280" y="2973972"/>
                </a:lnTo>
                <a:lnTo>
                  <a:pt x="3442280" y="3093337"/>
                </a:lnTo>
                <a:lnTo>
                  <a:pt x="3442280" y="3132995"/>
                </a:lnTo>
                <a:lnTo>
                  <a:pt x="3442280" y="3178119"/>
                </a:lnTo>
                <a:lnTo>
                  <a:pt x="3442280" y="3203205"/>
                </a:lnTo>
                <a:lnTo>
                  <a:pt x="3442280" y="3407236"/>
                </a:lnTo>
                <a:lnTo>
                  <a:pt x="3442280" y="3448024"/>
                </a:lnTo>
                <a:lnTo>
                  <a:pt x="3442280" y="3452359"/>
                </a:lnTo>
                <a:lnTo>
                  <a:pt x="3442280" y="3470135"/>
                </a:lnTo>
                <a:lnTo>
                  <a:pt x="3442280" y="3722265"/>
                </a:lnTo>
                <a:lnTo>
                  <a:pt x="3442280" y="3739511"/>
                </a:lnTo>
                <a:lnTo>
                  <a:pt x="3442280" y="3744375"/>
                </a:lnTo>
                <a:lnTo>
                  <a:pt x="3442280" y="3831346"/>
                </a:lnTo>
                <a:lnTo>
                  <a:pt x="3442280" y="4013751"/>
                </a:lnTo>
                <a:lnTo>
                  <a:pt x="3442280" y="4053409"/>
                </a:lnTo>
                <a:lnTo>
                  <a:pt x="3442280" y="4105586"/>
                </a:lnTo>
                <a:lnTo>
                  <a:pt x="3442280" y="4217459"/>
                </a:lnTo>
                <a:lnTo>
                  <a:pt x="3442280" y="4327650"/>
                </a:lnTo>
                <a:lnTo>
                  <a:pt x="3442280" y="4390549"/>
                </a:lnTo>
                <a:lnTo>
                  <a:pt x="3442280" y="4491699"/>
                </a:lnTo>
                <a:lnTo>
                  <a:pt x="3442280" y="4629303"/>
                </a:lnTo>
                <a:lnTo>
                  <a:pt x="3442280" y="4664789"/>
                </a:lnTo>
                <a:lnTo>
                  <a:pt x="3442280" y="4751760"/>
                </a:lnTo>
                <a:lnTo>
                  <a:pt x="3442280" y="4903543"/>
                </a:lnTo>
                <a:lnTo>
                  <a:pt x="3442280" y="5026000"/>
                </a:lnTo>
                <a:lnTo>
                  <a:pt x="3442280" y="5137873"/>
                </a:lnTo>
                <a:lnTo>
                  <a:pt x="3442280" y="5412113"/>
                </a:lnTo>
                <a:lnTo>
                  <a:pt x="3442280" y="5549717"/>
                </a:lnTo>
                <a:lnTo>
                  <a:pt x="3442280" y="5823957"/>
                </a:lnTo>
                <a:cubicBezTo>
                  <a:pt x="3442280" y="5896040"/>
                  <a:pt x="3388282" y="5914060"/>
                  <a:pt x="3361283" y="5918566"/>
                </a:cubicBezTo>
                <a:lnTo>
                  <a:pt x="3346294" y="5920066"/>
                </a:lnTo>
                <a:lnTo>
                  <a:pt x="0" y="5920066"/>
                </a:lnTo>
                <a:close/>
              </a:path>
            </a:pathLst>
          </a:custGeom>
          <a:solidFill>
            <a:srgbClr val="EBEBEB">
              <a:alpha val="10000"/>
            </a:srgbClr>
          </a:solidFill>
        </p:spPr>
        <p:txBody>
          <a:bodyPr wrap="square" lIns="360000" tIns="360000">
            <a:noAutofit/>
          </a:bodyPr>
          <a:lstStyle>
            <a:lvl1pPr algn="ctr">
              <a:defRPr sz="1400" b="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45575" y="280733"/>
            <a:ext cx="6778625" cy="8540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40968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4806">
          <p15:clr>
            <a:srgbClr val="FBAE40"/>
          </p15:clr>
        </p15:guide>
        <p15:guide id="2" pos="5322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9"/>
          </p:nvPr>
        </p:nvSpPr>
        <p:spPr bwMode="gray">
          <a:xfrm>
            <a:off x="696912" y="1201147"/>
            <a:ext cx="11199600" cy="4999652"/>
          </a:xfrm>
          <a:custGeom>
            <a:avLst/>
            <a:gdLst>
              <a:gd name="connsiteX0" fmla="*/ 95997 w 11199600"/>
              <a:gd name="connsiteY0" fmla="*/ 0 h 4999652"/>
              <a:gd name="connsiteX1" fmla="*/ 11103603 w 11199600"/>
              <a:gd name="connsiteY1" fmla="*/ 0 h 4999652"/>
              <a:gd name="connsiteX2" fmla="*/ 11199600 w 11199600"/>
              <a:gd name="connsiteY2" fmla="*/ 96110 h 4999652"/>
              <a:gd name="connsiteX3" fmla="*/ 11199600 w 11199600"/>
              <a:gd name="connsiteY3" fmla="*/ 335165 h 4999652"/>
              <a:gd name="connsiteX4" fmla="*/ 11199600 w 11199600"/>
              <a:gd name="connsiteY4" fmla="*/ 370350 h 4999652"/>
              <a:gd name="connsiteX5" fmla="*/ 11199600 w 11199600"/>
              <a:gd name="connsiteY5" fmla="*/ 379204 h 4999652"/>
              <a:gd name="connsiteX6" fmla="*/ 11199600 w 11199600"/>
              <a:gd name="connsiteY6" fmla="*/ 400048 h 4999652"/>
              <a:gd name="connsiteX7" fmla="*/ 11199600 w 11199600"/>
              <a:gd name="connsiteY7" fmla="*/ 400232 h 4999652"/>
              <a:gd name="connsiteX8" fmla="*/ 11199600 w 11199600"/>
              <a:gd name="connsiteY8" fmla="*/ 471202 h 4999652"/>
              <a:gd name="connsiteX9" fmla="*/ 11199600 w 11199600"/>
              <a:gd name="connsiteY9" fmla="*/ 475721 h 4999652"/>
              <a:gd name="connsiteX10" fmla="*/ 11199600 w 11199600"/>
              <a:gd name="connsiteY10" fmla="*/ 508692 h 4999652"/>
              <a:gd name="connsiteX11" fmla="*/ 11199600 w 11199600"/>
              <a:gd name="connsiteY11" fmla="*/ 554484 h 4999652"/>
              <a:gd name="connsiteX12" fmla="*/ 11199600 w 11199600"/>
              <a:gd name="connsiteY12" fmla="*/ 563015 h 4999652"/>
              <a:gd name="connsiteX13" fmla="*/ 11199600 w 11199600"/>
              <a:gd name="connsiteY13" fmla="*/ 609405 h 4999652"/>
              <a:gd name="connsiteX14" fmla="*/ 11199600 w 11199600"/>
              <a:gd name="connsiteY14" fmla="*/ 662759 h 4999652"/>
              <a:gd name="connsiteX15" fmla="*/ 11199600 w 11199600"/>
              <a:gd name="connsiteY15" fmla="*/ 674288 h 4999652"/>
              <a:gd name="connsiteX16" fmla="*/ 11199600 w 11199600"/>
              <a:gd name="connsiteY16" fmla="*/ 749961 h 4999652"/>
              <a:gd name="connsiteX17" fmla="*/ 11199600 w 11199600"/>
              <a:gd name="connsiteY17" fmla="*/ 775785 h 4999652"/>
              <a:gd name="connsiteX18" fmla="*/ 11199600 w 11199600"/>
              <a:gd name="connsiteY18" fmla="*/ 837255 h 4999652"/>
              <a:gd name="connsiteX19" fmla="*/ 11199600 w 11199600"/>
              <a:gd name="connsiteY19" fmla="*/ 902921 h 4999652"/>
              <a:gd name="connsiteX20" fmla="*/ 11199600 w 11199600"/>
              <a:gd name="connsiteY20" fmla="*/ 936999 h 4999652"/>
              <a:gd name="connsiteX21" fmla="*/ 11199600 w 11199600"/>
              <a:gd name="connsiteY21" fmla="*/ 1016524 h 4999652"/>
              <a:gd name="connsiteX22" fmla="*/ 11199600 w 11199600"/>
              <a:gd name="connsiteY22" fmla="*/ 1029131 h 4999652"/>
              <a:gd name="connsiteX23" fmla="*/ 11199600 w 11199600"/>
              <a:gd name="connsiteY23" fmla="*/ 1044999 h 4999652"/>
              <a:gd name="connsiteX24" fmla="*/ 11199600 w 11199600"/>
              <a:gd name="connsiteY24" fmla="*/ 1046406 h 4999652"/>
              <a:gd name="connsiteX25" fmla="*/ 11199600 w 11199600"/>
              <a:gd name="connsiteY25" fmla="*/ 1050025 h 4999652"/>
              <a:gd name="connsiteX26" fmla="*/ 11199600 w 11199600"/>
              <a:gd name="connsiteY26" fmla="*/ 1074887 h 4999652"/>
              <a:gd name="connsiteX27" fmla="*/ 11199600 w 11199600"/>
              <a:gd name="connsiteY27" fmla="*/ 1176672 h 4999652"/>
              <a:gd name="connsiteX28" fmla="*/ 11199600 w 11199600"/>
              <a:gd name="connsiteY28" fmla="*/ 1177161 h 4999652"/>
              <a:gd name="connsiteX29" fmla="*/ 11199600 w 11199600"/>
              <a:gd name="connsiteY29" fmla="*/ 1202847 h 4999652"/>
              <a:gd name="connsiteX30" fmla="*/ 11199600 w 11199600"/>
              <a:gd name="connsiteY30" fmla="*/ 1208224 h 4999652"/>
              <a:gd name="connsiteX31" fmla="*/ 11199600 w 11199600"/>
              <a:gd name="connsiteY31" fmla="*/ 1255579 h 4999652"/>
              <a:gd name="connsiteX32" fmla="*/ 11199600 w 11199600"/>
              <a:gd name="connsiteY32" fmla="*/ 1290764 h 4999652"/>
              <a:gd name="connsiteX33" fmla="*/ 11199600 w 11199600"/>
              <a:gd name="connsiteY33" fmla="*/ 1299618 h 4999652"/>
              <a:gd name="connsiteX34" fmla="*/ 11199600 w 11199600"/>
              <a:gd name="connsiteY34" fmla="*/ 1319238 h 4999652"/>
              <a:gd name="connsiteX35" fmla="*/ 11199600 w 11199600"/>
              <a:gd name="connsiteY35" fmla="*/ 1319239 h 4999652"/>
              <a:gd name="connsiteX36" fmla="*/ 11199600 w 11199600"/>
              <a:gd name="connsiteY36" fmla="*/ 1320462 h 4999652"/>
              <a:gd name="connsiteX37" fmla="*/ 11199600 w 11199600"/>
              <a:gd name="connsiteY37" fmla="*/ 1320646 h 4999652"/>
              <a:gd name="connsiteX38" fmla="*/ 11199600 w 11199600"/>
              <a:gd name="connsiteY38" fmla="*/ 1337290 h 4999652"/>
              <a:gd name="connsiteX39" fmla="*/ 11199600 w 11199600"/>
              <a:gd name="connsiteY39" fmla="*/ 1349128 h 4999652"/>
              <a:gd name="connsiteX40" fmla="*/ 11199600 w 11199600"/>
              <a:gd name="connsiteY40" fmla="*/ 1362376 h 4999652"/>
              <a:gd name="connsiteX41" fmla="*/ 11199600 w 11199600"/>
              <a:gd name="connsiteY41" fmla="*/ 1377295 h 4999652"/>
              <a:gd name="connsiteX42" fmla="*/ 11199600 w 11199600"/>
              <a:gd name="connsiteY42" fmla="*/ 1377296 h 4999652"/>
              <a:gd name="connsiteX43" fmla="*/ 11199600 w 11199600"/>
              <a:gd name="connsiteY43" fmla="*/ 1391616 h 4999652"/>
              <a:gd name="connsiteX44" fmla="*/ 11199600 w 11199600"/>
              <a:gd name="connsiteY44" fmla="*/ 1396135 h 4999652"/>
              <a:gd name="connsiteX45" fmla="*/ 11199600 w 11199600"/>
              <a:gd name="connsiteY45" fmla="*/ 1429106 h 4999652"/>
              <a:gd name="connsiteX46" fmla="*/ 11199600 w 11199600"/>
              <a:gd name="connsiteY46" fmla="*/ 1474898 h 4999652"/>
              <a:gd name="connsiteX47" fmla="*/ 11199600 w 11199600"/>
              <a:gd name="connsiteY47" fmla="*/ 1477086 h 4999652"/>
              <a:gd name="connsiteX48" fmla="*/ 11199600 w 11199600"/>
              <a:gd name="connsiteY48" fmla="*/ 1477087 h 4999652"/>
              <a:gd name="connsiteX49" fmla="*/ 11199600 w 11199600"/>
              <a:gd name="connsiteY49" fmla="*/ 1483429 h 4999652"/>
              <a:gd name="connsiteX50" fmla="*/ 11199600 w 11199600"/>
              <a:gd name="connsiteY50" fmla="*/ 1529819 h 4999652"/>
              <a:gd name="connsiteX51" fmla="*/ 11199600 w 11199600"/>
              <a:gd name="connsiteY51" fmla="*/ 1569176 h 4999652"/>
              <a:gd name="connsiteX52" fmla="*/ 11199600 w 11199600"/>
              <a:gd name="connsiteY52" fmla="*/ 1569177 h 4999652"/>
              <a:gd name="connsiteX53" fmla="*/ 11199600 w 11199600"/>
              <a:gd name="connsiteY53" fmla="*/ 1583173 h 4999652"/>
              <a:gd name="connsiteX54" fmla="*/ 11199600 w 11199600"/>
              <a:gd name="connsiteY54" fmla="*/ 1594702 h 4999652"/>
              <a:gd name="connsiteX55" fmla="*/ 11199600 w 11199600"/>
              <a:gd name="connsiteY55" fmla="*/ 1607195 h 4999652"/>
              <a:gd name="connsiteX56" fmla="*/ 11199600 w 11199600"/>
              <a:gd name="connsiteY56" fmla="*/ 1611530 h 4999652"/>
              <a:gd name="connsiteX57" fmla="*/ 11199600 w 11199600"/>
              <a:gd name="connsiteY57" fmla="*/ 1651535 h 4999652"/>
              <a:gd name="connsiteX58" fmla="*/ 11199600 w 11199600"/>
              <a:gd name="connsiteY58" fmla="*/ 1651536 h 4999652"/>
              <a:gd name="connsiteX59" fmla="*/ 11199600 w 11199600"/>
              <a:gd name="connsiteY59" fmla="*/ 1670375 h 4999652"/>
              <a:gd name="connsiteX60" fmla="*/ 11199600 w 11199600"/>
              <a:gd name="connsiteY60" fmla="*/ 1696199 h 4999652"/>
              <a:gd name="connsiteX61" fmla="*/ 11199600 w 11199600"/>
              <a:gd name="connsiteY61" fmla="*/ 1757669 h 4999652"/>
              <a:gd name="connsiteX62" fmla="*/ 11199600 w 11199600"/>
              <a:gd name="connsiteY62" fmla="*/ 1779317 h 4999652"/>
              <a:gd name="connsiteX63" fmla="*/ 11199600 w 11199600"/>
              <a:gd name="connsiteY63" fmla="*/ 1779318 h 4999652"/>
              <a:gd name="connsiteX64" fmla="*/ 11199600 w 11199600"/>
              <a:gd name="connsiteY64" fmla="*/ 1823335 h 4999652"/>
              <a:gd name="connsiteX65" fmla="*/ 11199600 w 11199600"/>
              <a:gd name="connsiteY65" fmla="*/ 1843416 h 4999652"/>
              <a:gd name="connsiteX66" fmla="*/ 11199600 w 11199600"/>
              <a:gd name="connsiteY66" fmla="*/ 1843417 h 4999652"/>
              <a:gd name="connsiteX67" fmla="*/ 11199600 w 11199600"/>
              <a:gd name="connsiteY67" fmla="*/ 1857413 h 4999652"/>
              <a:gd name="connsiteX68" fmla="*/ 11199600 w 11199600"/>
              <a:gd name="connsiteY68" fmla="*/ 1881436 h 4999652"/>
              <a:gd name="connsiteX69" fmla="*/ 11199600 w 11199600"/>
              <a:gd name="connsiteY69" fmla="*/ 1898682 h 4999652"/>
              <a:gd name="connsiteX70" fmla="*/ 11199600 w 11199600"/>
              <a:gd name="connsiteY70" fmla="*/ 1965413 h 4999652"/>
              <a:gd name="connsiteX71" fmla="*/ 11199600 w 11199600"/>
              <a:gd name="connsiteY71" fmla="*/ 1970439 h 4999652"/>
              <a:gd name="connsiteX72" fmla="*/ 11199600 w 11199600"/>
              <a:gd name="connsiteY72" fmla="*/ 2008550 h 4999652"/>
              <a:gd name="connsiteX73" fmla="*/ 11199600 w 11199600"/>
              <a:gd name="connsiteY73" fmla="*/ 2008551 h 4999652"/>
              <a:gd name="connsiteX74" fmla="*/ 11199600 w 11199600"/>
              <a:gd name="connsiteY74" fmla="*/ 2053557 h 4999652"/>
              <a:gd name="connsiteX75" fmla="*/ 11199600 w 11199600"/>
              <a:gd name="connsiteY75" fmla="*/ 2053558 h 4999652"/>
              <a:gd name="connsiteX76" fmla="*/ 11199600 w 11199600"/>
              <a:gd name="connsiteY76" fmla="*/ 2097575 h 4999652"/>
              <a:gd name="connsiteX77" fmla="*/ 11199600 w 11199600"/>
              <a:gd name="connsiteY77" fmla="*/ 2123261 h 4999652"/>
              <a:gd name="connsiteX78" fmla="*/ 11199600 w 11199600"/>
              <a:gd name="connsiteY78" fmla="*/ 2172922 h 4999652"/>
              <a:gd name="connsiteX79" fmla="*/ 11199600 w 11199600"/>
              <a:gd name="connsiteY79" fmla="*/ 2212580 h 4999652"/>
              <a:gd name="connsiteX80" fmla="*/ 11199600 w 11199600"/>
              <a:gd name="connsiteY80" fmla="*/ 2239653 h 4999652"/>
              <a:gd name="connsiteX81" fmla="*/ 11199600 w 11199600"/>
              <a:gd name="connsiteY81" fmla="*/ 2257704 h 4999652"/>
              <a:gd name="connsiteX82" fmla="*/ 11199600 w 11199600"/>
              <a:gd name="connsiteY82" fmla="*/ 2257705 h 4999652"/>
              <a:gd name="connsiteX83" fmla="*/ 11199600 w 11199600"/>
              <a:gd name="connsiteY83" fmla="*/ 2282790 h 4999652"/>
              <a:gd name="connsiteX84" fmla="*/ 11199600 w 11199600"/>
              <a:gd name="connsiteY84" fmla="*/ 2282791 h 4999652"/>
              <a:gd name="connsiteX85" fmla="*/ 11199600 w 11199600"/>
              <a:gd name="connsiteY85" fmla="*/ 2297710 h 4999652"/>
              <a:gd name="connsiteX86" fmla="*/ 11199600 w 11199600"/>
              <a:gd name="connsiteY86" fmla="*/ 2397501 h 4999652"/>
              <a:gd name="connsiteX87" fmla="*/ 11199600 w 11199600"/>
              <a:gd name="connsiteY87" fmla="*/ 2486821 h 4999652"/>
              <a:gd name="connsiteX88" fmla="*/ 11199600 w 11199600"/>
              <a:gd name="connsiteY88" fmla="*/ 2489591 h 4999652"/>
              <a:gd name="connsiteX89" fmla="*/ 11199600 w 11199600"/>
              <a:gd name="connsiteY89" fmla="*/ 2527609 h 4999652"/>
              <a:gd name="connsiteX90" fmla="*/ 11199600 w 11199600"/>
              <a:gd name="connsiteY90" fmla="*/ 2527610 h 4999652"/>
              <a:gd name="connsiteX91" fmla="*/ 11199600 w 11199600"/>
              <a:gd name="connsiteY91" fmla="*/ 2531944 h 4999652"/>
              <a:gd name="connsiteX92" fmla="*/ 11199600 w 11199600"/>
              <a:gd name="connsiteY92" fmla="*/ 2531945 h 4999652"/>
              <a:gd name="connsiteX93" fmla="*/ 11199600 w 11199600"/>
              <a:gd name="connsiteY93" fmla="*/ 2549720 h 4999652"/>
              <a:gd name="connsiteX94" fmla="*/ 11199600 w 11199600"/>
              <a:gd name="connsiteY94" fmla="*/ 2571950 h 4999652"/>
              <a:gd name="connsiteX95" fmla="*/ 11199600 w 11199600"/>
              <a:gd name="connsiteY95" fmla="*/ 2699732 h 4999652"/>
              <a:gd name="connsiteX96" fmla="*/ 11199600 w 11199600"/>
              <a:gd name="connsiteY96" fmla="*/ 2763831 h 4999652"/>
              <a:gd name="connsiteX97" fmla="*/ 11199600 w 11199600"/>
              <a:gd name="connsiteY97" fmla="*/ 2790282 h 4999652"/>
              <a:gd name="connsiteX98" fmla="*/ 11199600 w 11199600"/>
              <a:gd name="connsiteY98" fmla="*/ 2801850 h 4999652"/>
              <a:gd name="connsiteX99" fmla="*/ 11199600 w 11199600"/>
              <a:gd name="connsiteY99" fmla="*/ 2819096 h 4999652"/>
              <a:gd name="connsiteX100" fmla="*/ 11199600 w 11199600"/>
              <a:gd name="connsiteY100" fmla="*/ 2823960 h 4999652"/>
              <a:gd name="connsiteX101" fmla="*/ 11199600 w 11199600"/>
              <a:gd name="connsiteY101" fmla="*/ 2910931 h 4999652"/>
              <a:gd name="connsiteX102" fmla="*/ 11199600 w 11199600"/>
              <a:gd name="connsiteY102" fmla="*/ 3093336 h 4999652"/>
              <a:gd name="connsiteX103" fmla="*/ 11199600 w 11199600"/>
              <a:gd name="connsiteY103" fmla="*/ 3132994 h 4999652"/>
              <a:gd name="connsiteX104" fmla="*/ 11199600 w 11199600"/>
              <a:gd name="connsiteY104" fmla="*/ 3185171 h 4999652"/>
              <a:gd name="connsiteX105" fmla="*/ 11199600 w 11199600"/>
              <a:gd name="connsiteY105" fmla="*/ 3297044 h 4999652"/>
              <a:gd name="connsiteX106" fmla="*/ 11199600 w 11199600"/>
              <a:gd name="connsiteY106" fmla="*/ 3407235 h 4999652"/>
              <a:gd name="connsiteX107" fmla="*/ 11199600 w 11199600"/>
              <a:gd name="connsiteY107" fmla="*/ 3470134 h 4999652"/>
              <a:gd name="connsiteX108" fmla="*/ 11199600 w 11199600"/>
              <a:gd name="connsiteY108" fmla="*/ 3571284 h 4999652"/>
              <a:gd name="connsiteX109" fmla="*/ 11199600 w 11199600"/>
              <a:gd name="connsiteY109" fmla="*/ 3708888 h 4999652"/>
              <a:gd name="connsiteX110" fmla="*/ 11199600 w 11199600"/>
              <a:gd name="connsiteY110" fmla="*/ 3744374 h 4999652"/>
              <a:gd name="connsiteX111" fmla="*/ 11199600 w 11199600"/>
              <a:gd name="connsiteY111" fmla="*/ 3831345 h 4999652"/>
              <a:gd name="connsiteX112" fmla="*/ 11199600 w 11199600"/>
              <a:gd name="connsiteY112" fmla="*/ 3983128 h 4999652"/>
              <a:gd name="connsiteX113" fmla="*/ 11199600 w 11199600"/>
              <a:gd name="connsiteY113" fmla="*/ 4105585 h 4999652"/>
              <a:gd name="connsiteX114" fmla="*/ 11199600 w 11199600"/>
              <a:gd name="connsiteY114" fmla="*/ 4217458 h 4999652"/>
              <a:gd name="connsiteX115" fmla="*/ 11199600 w 11199600"/>
              <a:gd name="connsiteY115" fmla="*/ 4491698 h 4999652"/>
              <a:gd name="connsiteX116" fmla="*/ 11199600 w 11199600"/>
              <a:gd name="connsiteY116" fmla="*/ 4629302 h 4999652"/>
              <a:gd name="connsiteX117" fmla="*/ 11199600 w 11199600"/>
              <a:gd name="connsiteY117" fmla="*/ 4903542 h 4999652"/>
              <a:gd name="connsiteX118" fmla="*/ 11103603 w 11199600"/>
              <a:gd name="connsiteY118" fmla="*/ 4999652 h 4999652"/>
              <a:gd name="connsiteX119" fmla="*/ 95997 w 11199600"/>
              <a:gd name="connsiteY119" fmla="*/ 4999652 h 4999652"/>
              <a:gd name="connsiteX120" fmla="*/ 0 w 11199600"/>
              <a:gd name="connsiteY120" fmla="*/ 4903542 h 4999652"/>
              <a:gd name="connsiteX121" fmla="*/ 0 w 11199600"/>
              <a:gd name="connsiteY121" fmla="*/ 4899807 h 4999652"/>
              <a:gd name="connsiteX122" fmla="*/ 0 w 11199600"/>
              <a:gd name="connsiteY122" fmla="*/ 4890936 h 4999652"/>
              <a:gd name="connsiteX123" fmla="*/ 0 w 11199600"/>
              <a:gd name="connsiteY123" fmla="*/ 4873660 h 4999652"/>
              <a:gd name="connsiteX124" fmla="*/ 0 w 11199600"/>
              <a:gd name="connsiteY124" fmla="*/ 4845179 h 4999652"/>
              <a:gd name="connsiteX125" fmla="*/ 0 w 11199600"/>
              <a:gd name="connsiteY125" fmla="*/ 4802691 h 4999652"/>
              <a:gd name="connsiteX126" fmla="*/ 0 w 11199600"/>
              <a:gd name="connsiteY126" fmla="*/ 4743394 h 4999652"/>
              <a:gd name="connsiteX127" fmla="*/ 0 w 11199600"/>
              <a:gd name="connsiteY127" fmla="*/ 4664487 h 4999652"/>
              <a:gd name="connsiteX128" fmla="*/ 0 w 11199600"/>
              <a:gd name="connsiteY128" fmla="*/ 4629302 h 4999652"/>
              <a:gd name="connsiteX129" fmla="*/ 0 w 11199600"/>
              <a:gd name="connsiteY129" fmla="*/ 4628196 h 4999652"/>
              <a:gd name="connsiteX130" fmla="*/ 0 w 11199600"/>
              <a:gd name="connsiteY130" fmla="*/ 4620448 h 4999652"/>
              <a:gd name="connsiteX131" fmla="*/ 0 w 11199600"/>
              <a:gd name="connsiteY131" fmla="*/ 4599605 h 4999652"/>
              <a:gd name="connsiteX132" fmla="*/ 0 w 11199600"/>
              <a:gd name="connsiteY132" fmla="*/ 4599420 h 4999652"/>
              <a:gd name="connsiteX133" fmla="*/ 0 w 11199600"/>
              <a:gd name="connsiteY133" fmla="*/ 4558471 h 4999652"/>
              <a:gd name="connsiteX134" fmla="*/ 0 w 11199600"/>
              <a:gd name="connsiteY134" fmla="*/ 4528451 h 4999652"/>
              <a:gd name="connsiteX135" fmla="*/ 0 w 11199600"/>
              <a:gd name="connsiteY135" fmla="*/ 4523932 h 4999652"/>
              <a:gd name="connsiteX136" fmla="*/ 0 w 11199600"/>
              <a:gd name="connsiteY136" fmla="*/ 4490960 h 4999652"/>
              <a:gd name="connsiteX137" fmla="*/ 0 w 11199600"/>
              <a:gd name="connsiteY137" fmla="*/ 4445169 h 4999652"/>
              <a:gd name="connsiteX138" fmla="*/ 0 w 11199600"/>
              <a:gd name="connsiteY138" fmla="*/ 4436638 h 4999652"/>
              <a:gd name="connsiteX139" fmla="*/ 0 w 11199600"/>
              <a:gd name="connsiteY139" fmla="*/ 4390247 h 4999652"/>
              <a:gd name="connsiteX140" fmla="*/ 0 w 11199600"/>
              <a:gd name="connsiteY140" fmla="*/ 4336893 h 4999652"/>
              <a:gd name="connsiteX141" fmla="*/ 0 w 11199600"/>
              <a:gd name="connsiteY141" fmla="*/ 4325365 h 4999652"/>
              <a:gd name="connsiteX142" fmla="*/ 0 w 11199600"/>
              <a:gd name="connsiteY142" fmla="*/ 4249692 h 4999652"/>
              <a:gd name="connsiteX143" fmla="*/ 0 w 11199600"/>
              <a:gd name="connsiteY143" fmla="*/ 4223868 h 4999652"/>
              <a:gd name="connsiteX144" fmla="*/ 0 w 11199600"/>
              <a:gd name="connsiteY144" fmla="*/ 4162398 h 4999652"/>
              <a:gd name="connsiteX145" fmla="*/ 0 w 11199600"/>
              <a:gd name="connsiteY145" fmla="*/ 4096731 h 4999652"/>
              <a:gd name="connsiteX146" fmla="*/ 0 w 11199600"/>
              <a:gd name="connsiteY146" fmla="*/ 4062653 h 4999652"/>
              <a:gd name="connsiteX147" fmla="*/ 0 w 11199600"/>
              <a:gd name="connsiteY147" fmla="*/ 3983128 h 4999652"/>
              <a:gd name="connsiteX148" fmla="*/ 0 w 11199600"/>
              <a:gd name="connsiteY148" fmla="*/ 3979393 h 4999652"/>
              <a:gd name="connsiteX149" fmla="*/ 0 w 11199600"/>
              <a:gd name="connsiteY149" fmla="*/ 3970522 h 4999652"/>
              <a:gd name="connsiteX150" fmla="*/ 0 w 11199600"/>
              <a:gd name="connsiteY150" fmla="*/ 3954654 h 4999652"/>
              <a:gd name="connsiteX151" fmla="*/ 0 w 11199600"/>
              <a:gd name="connsiteY151" fmla="*/ 3953246 h 4999652"/>
              <a:gd name="connsiteX152" fmla="*/ 0 w 11199600"/>
              <a:gd name="connsiteY152" fmla="*/ 3949628 h 4999652"/>
              <a:gd name="connsiteX153" fmla="*/ 0 w 11199600"/>
              <a:gd name="connsiteY153" fmla="*/ 3924765 h 4999652"/>
              <a:gd name="connsiteX154" fmla="*/ 0 w 11199600"/>
              <a:gd name="connsiteY154" fmla="*/ 3882277 h 4999652"/>
              <a:gd name="connsiteX155" fmla="*/ 0 w 11199600"/>
              <a:gd name="connsiteY155" fmla="*/ 3822980 h 4999652"/>
              <a:gd name="connsiteX156" fmla="*/ 0 w 11199600"/>
              <a:gd name="connsiteY156" fmla="*/ 3822491 h 4999652"/>
              <a:gd name="connsiteX157" fmla="*/ 0 w 11199600"/>
              <a:gd name="connsiteY157" fmla="*/ 3796806 h 4999652"/>
              <a:gd name="connsiteX158" fmla="*/ 0 w 11199600"/>
              <a:gd name="connsiteY158" fmla="*/ 3744073 h 4999652"/>
              <a:gd name="connsiteX159" fmla="*/ 0 w 11199600"/>
              <a:gd name="connsiteY159" fmla="*/ 3708888 h 4999652"/>
              <a:gd name="connsiteX160" fmla="*/ 0 w 11199600"/>
              <a:gd name="connsiteY160" fmla="*/ 3707782 h 4999652"/>
              <a:gd name="connsiteX161" fmla="*/ 0 w 11199600"/>
              <a:gd name="connsiteY161" fmla="*/ 3700034 h 4999652"/>
              <a:gd name="connsiteX162" fmla="*/ 0 w 11199600"/>
              <a:gd name="connsiteY162" fmla="*/ 3680414 h 4999652"/>
              <a:gd name="connsiteX163" fmla="*/ 0 w 11199600"/>
              <a:gd name="connsiteY163" fmla="*/ 3679191 h 4999652"/>
              <a:gd name="connsiteX164" fmla="*/ 0 w 11199600"/>
              <a:gd name="connsiteY164" fmla="*/ 3679006 h 4999652"/>
              <a:gd name="connsiteX165" fmla="*/ 0 w 11199600"/>
              <a:gd name="connsiteY165" fmla="*/ 3638057 h 4999652"/>
              <a:gd name="connsiteX166" fmla="*/ 0 w 11199600"/>
              <a:gd name="connsiteY166" fmla="*/ 3622356 h 4999652"/>
              <a:gd name="connsiteX167" fmla="*/ 0 w 11199600"/>
              <a:gd name="connsiteY167" fmla="*/ 3608037 h 4999652"/>
              <a:gd name="connsiteX168" fmla="*/ 0 w 11199600"/>
              <a:gd name="connsiteY168" fmla="*/ 3603518 h 4999652"/>
              <a:gd name="connsiteX169" fmla="*/ 0 w 11199600"/>
              <a:gd name="connsiteY169" fmla="*/ 3570546 h 4999652"/>
              <a:gd name="connsiteX170" fmla="*/ 0 w 11199600"/>
              <a:gd name="connsiteY170" fmla="*/ 3524755 h 4999652"/>
              <a:gd name="connsiteX171" fmla="*/ 0 w 11199600"/>
              <a:gd name="connsiteY171" fmla="*/ 3522566 h 4999652"/>
              <a:gd name="connsiteX172" fmla="*/ 0 w 11199600"/>
              <a:gd name="connsiteY172" fmla="*/ 3516224 h 4999652"/>
              <a:gd name="connsiteX173" fmla="*/ 0 w 11199600"/>
              <a:gd name="connsiteY173" fmla="*/ 3469833 h 4999652"/>
              <a:gd name="connsiteX174" fmla="*/ 0 w 11199600"/>
              <a:gd name="connsiteY174" fmla="*/ 3430476 h 4999652"/>
              <a:gd name="connsiteX175" fmla="*/ 0 w 11199600"/>
              <a:gd name="connsiteY175" fmla="*/ 3416479 h 4999652"/>
              <a:gd name="connsiteX176" fmla="*/ 0 w 11199600"/>
              <a:gd name="connsiteY176" fmla="*/ 3404951 h 4999652"/>
              <a:gd name="connsiteX177" fmla="*/ 0 w 11199600"/>
              <a:gd name="connsiteY177" fmla="*/ 3348116 h 4999652"/>
              <a:gd name="connsiteX178" fmla="*/ 0 w 11199600"/>
              <a:gd name="connsiteY178" fmla="*/ 3329278 h 4999652"/>
              <a:gd name="connsiteX179" fmla="*/ 0 w 11199600"/>
              <a:gd name="connsiteY179" fmla="*/ 3303454 h 4999652"/>
              <a:gd name="connsiteX180" fmla="*/ 0 w 11199600"/>
              <a:gd name="connsiteY180" fmla="*/ 3241984 h 4999652"/>
              <a:gd name="connsiteX181" fmla="*/ 0 w 11199600"/>
              <a:gd name="connsiteY181" fmla="*/ 3220334 h 4999652"/>
              <a:gd name="connsiteX182" fmla="*/ 0 w 11199600"/>
              <a:gd name="connsiteY182" fmla="*/ 3176317 h 4999652"/>
              <a:gd name="connsiteX183" fmla="*/ 0 w 11199600"/>
              <a:gd name="connsiteY183" fmla="*/ 3156236 h 4999652"/>
              <a:gd name="connsiteX184" fmla="*/ 0 w 11199600"/>
              <a:gd name="connsiteY184" fmla="*/ 3142239 h 4999652"/>
              <a:gd name="connsiteX185" fmla="*/ 0 w 11199600"/>
              <a:gd name="connsiteY185" fmla="*/ 3034240 h 4999652"/>
              <a:gd name="connsiteX186" fmla="*/ 0 w 11199600"/>
              <a:gd name="connsiteY186" fmla="*/ 3029214 h 4999652"/>
              <a:gd name="connsiteX187" fmla="*/ 0 w 11199600"/>
              <a:gd name="connsiteY187" fmla="*/ 2991101 h 4999652"/>
              <a:gd name="connsiteX188" fmla="*/ 0 w 11199600"/>
              <a:gd name="connsiteY188" fmla="*/ 2946094 h 4999652"/>
              <a:gd name="connsiteX189" fmla="*/ 0 w 11199600"/>
              <a:gd name="connsiteY189" fmla="*/ 2902077 h 4999652"/>
              <a:gd name="connsiteX190" fmla="*/ 0 w 11199600"/>
              <a:gd name="connsiteY190" fmla="*/ 2876392 h 4999652"/>
              <a:gd name="connsiteX191" fmla="*/ 0 w 11199600"/>
              <a:gd name="connsiteY191" fmla="*/ 2790282 h 4999652"/>
              <a:gd name="connsiteX192" fmla="*/ 0 w 11199600"/>
              <a:gd name="connsiteY192" fmla="*/ 2787072 h 4999652"/>
              <a:gd name="connsiteX193" fmla="*/ 0 w 11199600"/>
              <a:gd name="connsiteY193" fmla="*/ 2760000 h 4999652"/>
              <a:gd name="connsiteX194" fmla="*/ 0 w 11199600"/>
              <a:gd name="connsiteY194" fmla="*/ 2741948 h 4999652"/>
              <a:gd name="connsiteX195" fmla="*/ 0 w 11199600"/>
              <a:gd name="connsiteY195" fmla="*/ 2741947 h 4999652"/>
              <a:gd name="connsiteX196" fmla="*/ 0 w 11199600"/>
              <a:gd name="connsiteY196" fmla="*/ 2716862 h 4999652"/>
              <a:gd name="connsiteX197" fmla="*/ 0 w 11199600"/>
              <a:gd name="connsiteY197" fmla="*/ 2716861 h 4999652"/>
              <a:gd name="connsiteX198" fmla="*/ 0 w 11199600"/>
              <a:gd name="connsiteY198" fmla="*/ 2701942 h 4999652"/>
              <a:gd name="connsiteX199" fmla="*/ 0 w 11199600"/>
              <a:gd name="connsiteY199" fmla="*/ 2602152 h 4999652"/>
              <a:gd name="connsiteX200" fmla="*/ 0 w 11199600"/>
              <a:gd name="connsiteY200" fmla="*/ 2512832 h 4999652"/>
              <a:gd name="connsiteX201" fmla="*/ 0 w 11199600"/>
              <a:gd name="connsiteY201" fmla="*/ 2510062 h 4999652"/>
              <a:gd name="connsiteX202" fmla="*/ 0 w 11199600"/>
              <a:gd name="connsiteY202" fmla="*/ 2472043 h 4999652"/>
              <a:gd name="connsiteX203" fmla="*/ 0 w 11199600"/>
              <a:gd name="connsiteY203" fmla="*/ 2472042 h 4999652"/>
              <a:gd name="connsiteX204" fmla="*/ 0 w 11199600"/>
              <a:gd name="connsiteY204" fmla="*/ 2467708 h 4999652"/>
              <a:gd name="connsiteX205" fmla="*/ 0 w 11199600"/>
              <a:gd name="connsiteY205" fmla="*/ 2467707 h 4999652"/>
              <a:gd name="connsiteX206" fmla="*/ 0 w 11199600"/>
              <a:gd name="connsiteY206" fmla="*/ 2449933 h 4999652"/>
              <a:gd name="connsiteX207" fmla="*/ 0 w 11199600"/>
              <a:gd name="connsiteY207" fmla="*/ 2427702 h 4999652"/>
              <a:gd name="connsiteX208" fmla="*/ 0 w 11199600"/>
              <a:gd name="connsiteY208" fmla="*/ 2299920 h 4999652"/>
              <a:gd name="connsiteX209" fmla="*/ 0 w 11199600"/>
              <a:gd name="connsiteY209" fmla="*/ 2235822 h 4999652"/>
              <a:gd name="connsiteX210" fmla="*/ 0 w 11199600"/>
              <a:gd name="connsiteY210" fmla="*/ 2197803 h 4999652"/>
              <a:gd name="connsiteX211" fmla="*/ 0 w 11199600"/>
              <a:gd name="connsiteY211" fmla="*/ 2197802 h 4999652"/>
              <a:gd name="connsiteX212" fmla="*/ 0 w 11199600"/>
              <a:gd name="connsiteY212" fmla="*/ 2180556 h 4999652"/>
              <a:gd name="connsiteX213" fmla="*/ 0 w 11199600"/>
              <a:gd name="connsiteY213" fmla="*/ 2180555 h 4999652"/>
              <a:gd name="connsiteX214" fmla="*/ 0 w 11199600"/>
              <a:gd name="connsiteY214" fmla="*/ 2175692 h 4999652"/>
              <a:gd name="connsiteX215" fmla="*/ 0 w 11199600"/>
              <a:gd name="connsiteY215" fmla="*/ 2088721 h 4999652"/>
              <a:gd name="connsiteX216" fmla="*/ 0 w 11199600"/>
              <a:gd name="connsiteY216" fmla="*/ 2070687 h 4999652"/>
              <a:gd name="connsiteX217" fmla="*/ 0 w 11199600"/>
              <a:gd name="connsiteY217" fmla="*/ 2025680 h 4999652"/>
              <a:gd name="connsiteX218" fmla="*/ 0 w 11199600"/>
              <a:gd name="connsiteY218" fmla="*/ 1906316 h 4999652"/>
              <a:gd name="connsiteX219" fmla="*/ 0 w 11199600"/>
              <a:gd name="connsiteY219" fmla="*/ 1906315 h 4999652"/>
              <a:gd name="connsiteX220" fmla="*/ 0 w 11199600"/>
              <a:gd name="connsiteY220" fmla="*/ 1866658 h 4999652"/>
              <a:gd name="connsiteX221" fmla="*/ 0 w 11199600"/>
              <a:gd name="connsiteY221" fmla="*/ 1866657 h 4999652"/>
              <a:gd name="connsiteX222" fmla="*/ 0 w 11199600"/>
              <a:gd name="connsiteY222" fmla="*/ 1821533 h 4999652"/>
              <a:gd name="connsiteX223" fmla="*/ 0 w 11199600"/>
              <a:gd name="connsiteY223" fmla="*/ 1814481 h 4999652"/>
              <a:gd name="connsiteX224" fmla="*/ 0 w 11199600"/>
              <a:gd name="connsiteY224" fmla="*/ 1796447 h 4999652"/>
              <a:gd name="connsiteX225" fmla="*/ 0 w 11199600"/>
              <a:gd name="connsiteY225" fmla="*/ 1702609 h 4999652"/>
              <a:gd name="connsiteX226" fmla="*/ 0 w 11199600"/>
              <a:gd name="connsiteY226" fmla="*/ 1592418 h 4999652"/>
              <a:gd name="connsiteX227" fmla="*/ 0 w 11199600"/>
              <a:gd name="connsiteY227" fmla="*/ 1592417 h 4999652"/>
              <a:gd name="connsiteX228" fmla="*/ 0 w 11199600"/>
              <a:gd name="connsiteY228" fmla="*/ 1551628 h 4999652"/>
              <a:gd name="connsiteX229" fmla="*/ 0 w 11199600"/>
              <a:gd name="connsiteY229" fmla="*/ 1547293 h 4999652"/>
              <a:gd name="connsiteX230" fmla="*/ 0 w 11199600"/>
              <a:gd name="connsiteY230" fmla="*/ 1529519 h 4999652"/>
              <a:gd name="connsiteX231" fmla="*/ 0 w 11199600"/>
              <a:gd name="connsiteY231" fmla="*/ 1529518 h 4999652"/>
              <a:gd name="connsiteX232" fmla="*/ 0 w 11199600"/>
              <a:gd name="connsiteY232" fmla="*/ 1428369 h 4999652"/>
              <a:gd name="connsiteX233" fmla="*/ 0 w 11199600"/>
              <a:gd name="connsiteY233" fmla="*/ 1290764 h 4999652"/>
              <a:gd name="connsiteX234" fmla="*/ 0 w 11199600"/>
              <a:gd name="connsiteY234" fmla="*/ 1277388 h 4999652"/>
              <a:gd name="connsiteX235" fmla="*/ 0 w 11199600"/>
              <a:gd name="connsiteY235" fmla="*/ 1260141 h 4999652"/>
              <a:gd name="connsiteX236" fmla="*/ 0 w 11199600"/>
              <a:gd name="connsiteY236" fmla="*/ 1255278 h 4999652"/>
              <a:gd name="connsiteX237" fmla="*/ 0 w 11199600"/>
              <a:gd name="connsiteY237" fmla="*/ 1255277 h 4999652"/>
              <a:gd name="connsiteX238" fmla="*/ 0 w 11199600"/>
              <a:gd name="connsiteY238" fmla="*/ 1208224 h 4999652"/>
              <a:gd name="connsiteX239" fmla="*/ 0 w 11199600"/>
              <a:gd name="connsiteY239" fmla="*/ 1168307 h 4999652"/>
              <a:gd name="connsiteX240" fmla="*/ 0 w 11199600"/>
              <a:gd name="connsiteY240" fmla="*/ 1016524 h 4999652"/>
              <a:gd name="connsiteX241" fmla="*/ 0 w 11199600"/>
              <a:gd name="connsiteY241" fmla="*/ 894067 h 4999652"/>
              <a:gd name="connsiteX242" fmla="*/ 0 w 11199600"/>
              <a:gd name="connsiteY242" fmla="*/ 782195 h 4999652"/>
              <a:gd name="connsiteX243" fmla="*/ 0 w 11199600"/>
              <a:gd name="connsiteY243" fmla="*/ 507955 h 4999652"/>
              <a:gd name="connsiteX244" fmla="*/ 0 w 11199600"/>
              <a:gd name="connsiteY244" fmla="*/ 370350 h 4999652"/>
              <a:gd name="connsiteX245" fmla="*/ 0 w 11199600"/>
              <a:gd name="connsiteY245" fmla="*/ 96110 h 4999652"/>
              <a:gd name="connsiteX246" fmla="*/ 95997 w 11199600"/>
              <a:gd name="connsiteY246" fmla="*/ 0 h 49996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</a:cxnLst>
            <a:rect l="l" t="t" r="r" b="b"/>
            <a:pathLst>
              <a:path w="11199600" h="4999652">
                <a:moveTo>
                  <a:pt x="95997" y="0"/>
                </a:moveTo>
                <a:lnTo>
                  <a:pt x="11103603" y="0"/>
                </a:lnTo>
                <a:cubicBezTo>
                  <a:pt x="11199600" y="0"/>
                  <a:pt x="11199600" y="96110"/>
                  <a:pt x="11199600" y="96110"/>
                </a:cubicBezTo>
                <a:cubicBezTo>
                  <a:pt x="11199600" y="96110"/>
                  <a:pt x="11199600" y="96110"/>
                  <a:pt x="11199600" y="335165"/>
                </a:cubicBezTo>
                <a:lnTo>
                  <a:pt x="11199600" y="370350"/>
                </a:lnTo>
                <a:cubicBezTo>
                  <a:pt x="11199600" y="370350"/>
                  <a:pt x="11199600" y="370350"/>
                  <a:pt x="11199600" y="379204"/>
                </a:cubicBezTo>
                <a:lnTo>
                  <a:pt x="11199600" y="400048"/>
                </a:lnTo>
                <a:lnTo>
                  <a:pt x="11199600" y="400232"/>
                </a:lnTo>
                <a:cubicBezTo>
                  <a:pt x="11199600" y="415173"/>
                  <a:pt x="11199600" y="437585"/>
                  <a:pt x="11199600" y="471202"/>
                </a:cubicBezTo>
                <a:lnTo>
                  <a:pt x="11199600" y="475721"/>
                </a:lnTo>
                <a:lnTo>
                  <a:pt x="11199600" y="508692"/>
                </a:lnTo>
                <a:cubicBezTo>
                  <a:pt x="11199600" y="522527"/>
                  <a:pt x="11199600" y="537744"/>
                  <a:pt x="11199600" y="554484"/>
                </a:cubicBezTo>
                <a:lnTo>
                  <a:pt x="11199600" y="563015"/>
                </a:lnTo>
                <a:lnTo>
                  <a:pt x="11199600" y="609405"/>
                </a:lnTo>
                <a:lnTo>
                  <a:pt x="11199600" y="662759"/>
                </a:lnTo>
                <a:lnTo>
                  <a:pt x="11199600" y="674288"/>
                </a:lnTo>
                <a:cubicBezTo>
                  <a:pt x="11199600" y="697668"/>
                  <a:pt x="11199600" y="722846"/>
                  <a:pt x="11199600" y="749961"/>
                </a:cubicBezTo>
                <a:lnTo>
                  <a:pt x="11199600" y="775785"/>
                </a:lnTo>
                <a:lnTo>
                  <a:pt x="11199600" y="837255"/>
                </a:lnTo>
                <a:lnTo>
                  <a:pt x="11199600" y="902921"/>
                </a:lnTo>
                <a:lnTo>
                  <a:pt x="11199600" y="936999"/>
                </a:lnTo>
                <a:lnTo>
                  <a:pt x="11199600" y="1016524"/>
                </a:lnTo>
                <a:cubicBezTo>
                  <a:pt x="11199600" y="1016524"/>
                  <a:pt x="11199600" y="1016524"/>
                  <a:pt x="11199600" y="1029131"/>
                </a:cubicBezTo>
                <a:lnTo>
                  <a:pt x="11199600" y="1044999"/>
                </a:lnTo>
                <a:lnTo>
                  <a:pt x="11199600" y="1046406"/>
                </a:lnTo>
                <a:lnTo>
                  <a:pt x="11199600" y="1050025"/>
                </a:lnTo>
                <a:lnTo>
                  <a:pt x="11199600" y="1074887"/>
                </a:lnTo>
                <a:cubicBezTo>
                  <a:pt x="11199600" y="1098232"/>
                  <a:pt x="11199600" y="1130916"/>
                  <a:pt x="11199600" y="1176672"/>
                </a:cubicBezTo>
                <a:lnTo>
                  <a:pt x="11199600" y="1177161"/>
                </a:lnTo>
                <a:lnTo>
                  <a:pt x="11199600" y="1202847"/>
                </a:lnTo>
                <a:lnTo>
                  <a:pt x="11199600" y="1208224"/>
                </a:lnTo>
                <a:lnTo>
                  <a:pt x="11199600" y="1255579"/>
                </a:lnTo>
                <a:lnTo>
                  <a:pt x="11199600" y="1290764"/>
                </a:lnTo>
                <a:cubicBezTo>
                  <a:pt x="11199600" y="1290764"/>
                  <a:pt x="11199600" y="1290764"/>
                  <a:pt x="11199600" y="1299618"/>
                </a:cubicBezTo>
                <a:lnTo>
                  <a:pt x="11199600" y="1319238"/>
                </a:lnTo>
                <a:lnTo>
                  <a:pt x="11199600" y="1319239"/>
                </a:lnTo>
                <a:lnTo>
                  <a:pt x="11199600" y="1320462"/>
                </a:lnTo>
                <a:lnTo>
                  <a:pt x="11199600" y="1320646"/>
                </a:lnTo>
                <a:lnTo>
                  <a:pt x="11199600" y="1337290"/>
                </a:lnTo>
                <a:lnTo>
                  <a:pt x="11199600" y="1349128"/>
                </a:lnTo>
                <a:lnTo>
                  <a:pt x="11199600" y="1362376"/>
                </a:lnTo>
                <a:lnTo>
                  <a:pt x="11199600" y="1377295"/>
                </a:lnTo>
                <a:lnTo>
                  <a:pt x="11199600" y="1377296"/>
                </a:lnTo>
                <a:lnTo>
                  <a:pt x="11199600" y="1391616"/>
                </a:lnTo>
                <a:lnTo>
                  <a:pt x="11199600" y="1396135"/>
                </a:lnTo>
                <a:lnTo>
                  <a:pt x="11199600" y="1429106"/>
                </a:lnTo>
                <a:cubicBezTo>
                  <a:pt x="11199600" y="1442941"/>
                  <a:pt x="11199600" y="1458158"/>
                  <a:pt x="11199600" y="1474898"/>
                </a:cubicBezTo>
                <a:lnTo>
                  <a:pt x="11199600" y="1477086"/>
                </a:lnTo>
                <a:lnTo>
                  <a:pt x="11199600" y="1477087"/>
                </a:lnTo>
                <a:lnTo>
                  <a:pt x="11199600" y="1483429"/>
                </a:lnTo>
                <a:lnTo>
                  <a:pt x="11199600" y="1529819"/>
                </a:lnTo>
                <a:lnTo>
                  <a:pt x="11199600" y="1569176"/>
                </a:lnTo>
                <a:lnTo>
                  <a:pt x="11199600" y="1569177"/>
                </a:lnTo>
                <a:lnTo>
                  <a:pt x="11199600" y="1583173"/>
                </a:lnTo>
                <a:lnTo>
                  <a:pt x="11199600" y="1594702"/>
                </a:lnTo>
                <a:lnTo>
                  <a:pt x="11199600" y="1607195"/>
                </a:lnTo>
                <a:lnTo>
                  <a:pt x="11199600" y="1611530"/>
                </a:lnTo>
                <a:lnTo>
                  <a:pt x="11199600" y="1651535"/>
                </a:lnTo>
                <a:lnTo>
                  <a:pt x="11199600" y="1651536"/>
                </a:lnTo>
                <a:lnTo>
                  <a:pt x="11199600" y="1670375"/>
                </a:lnTo>
                <a:lnTo>
                  <a:pt x="11199600" y="1696199"/>
                </a:lnTo>
                <a:lnTo>
                  <a:pt x="11199600" y="1757669"/>
                </a:lnTo>
                <a:lnTo>
                  <a:pt x="11199600" y="1779317"/>
                </a:lnTo>
                <a:lnTo>
                  <a:pt x="11199600" y="1779318"/>
                </a:lnTo>
                <a:lnTo>
                  <a:pt x="11199600" y="1823335"/>
                </a:lnTo>
                <a:lnTo>
                  <a:pt x="11199600" y="1843416"/>
                </a:lnTo>
                <a:lnTo>
                  <a:pt x="11199600" y="1843417"/>
                </a:lnTo>
                <a:lnTo>
                  <a:pt x="11199600" y="1857413"/>
                </a:lnTo>
                <a:lnTo>
                  <a:pt x="11199600" y="1881436"/>
                </a:lnTo>
                <a:lnTo>
                  <a:pt x="11199600" y="1898682"/>
                </a:lnTo>
                <a:lnTo>
                  <a:pt x="11199600" y="1965413"/>
                </a:lnTo>
                <a:lnTo>
                  <a:pt x="11199600" y="1970439"/>
                </a:lnTo>
                <a:lnTo>
                  <a:pt x="11199600" y="2008550"/>
                </a:lnTo>
                <a:lnTo>
                  <a:pt x="11199600" y="2008551"/>
                </a:lnTo>
                <a:lnTo>
                  <a:pt x="11199600" y="2053557"/>
                </a:lnTo>
                <a:lnTo>
                  <a:pt x="11199600" y="2053558"/>
                </a:lnTo>
                <a:lnTo>
                  <a:pt x="11199600" y="2097575"/>
                </a:lnTo>
                <a:lnTo>
                  <a:pt x="11199600" y="2123261"/>
                </a:lnTo>
                <a:lnTo>
                  <a:pt x="11199600" y="2172922"/>
                </a:lnTo>
                <a:lnTo>
                  <a:pt x="11199600" y="2212580"/>
                </a:lnTo>
                <a:lnTo>
                  <a:pt x="11199600" y="2239653"/>
                </a:lnTo>
                <a:lnTo>
                  <a:pt x="11199600" y="2257704"/>
                </a:lnTo>
                <a:lnTo>
                  <a:pt x="11199600" y="2257705"/>
                </a:lnTo>
                <a:lnTo>
                  <a:pt x="11199600" y="2282790"/>
                </a:lnTo>
                <a:lnTo>
                  <a:pt x="11199600" y="2282791"/>
                </a:lnTo>
                <a:lnTo>
                  <a:pt x="11199600" y="2297710"/>
                </a:lnTo>
                <a:lnTo>
                  <a:pt x="11199600" y="2397501"/>
                </a:lnTo>
                <a:lnTo>
                  <a:pt x="11199600" y="2486821"/>
                </a:lnTo>
                <a:lnTo>
                  <a:pt x="11199600" y="2489591"/>
                </a:lnTo>
                <a:lnTo>
                  <a:pt x="11199600" y="2527609"/>
                </a:lnTo>
                <a:lnTo>
                  <a:pt x="11199600" y="2527610"/>
                </a:lnTo>
                <a:lnTo>
                  <a:pt x="11199600" y="2531944"/>
                </a:lnTo>
                <a:lnTo>
                  <a:pt x="11199600" y="2531945"/>
                </a:lnTo>
                <a:lnTo>
                  <a:pt x="11199600" y="2549720"/>
                </a:lnTo>
                <a:lnTo>
                  <a:pt x="11199600" y="2571950"/>
                </a:lnTo>
                <a:lnTo>
                  <a:pt x="11199600" y="2699732"/>
                </a:lnTo>
                <a:lnTo>
                  <a:pt x="11199600" y="2763831"/>
                </a:lnTo>
                <a:lnTo>
                  <a:pt x="11199600" y="2790282"/>
                </a:lnTo>
                <a:lnTo>
                  <a:pt x="11199600" y="2801850"/>
                </a:lnTo>
                <a:lnTo>
                  <a:pt x="11199600" y="2819096"/>
                </a:lnTo>
                <a:lnTo>
                  <a:pt x="11199600" y="2823960"/>
                </a:lnTo>
                <a:lnTo>
                  <a:pt x="11199600" y="2910931"/>
                </a:lnTo>
                <a:lnTo>
                  <a:pt x="11199600" y="3093336"/>
                </a:lnTo>
                <a:lnTo>
                  <a:pt x="11199600" y="3132994"/>
                </a:lnTo>
                <a:lnTo>
                  <a:pt x="11199600" y="3185171"/>
                </a:lnTo>
                <a:lnTo>
                  <a:pt x="11199600" y="3297044"/>
                </a:lnTo>
                <a:lnTo>
                  <a:pt x="11199600" y="3407235"/>
                </a:lnTo>
                <a:lnTo>
                  <a:pt x="11199600" y="3470134"/>
                </a:lnTo>
                <a:lnTo>
                  <a:pt x="11199600" y="3571284"/>
                </a:lnTo>
                <a:lnTo>
                  <a:pt x="11199600" y="3708888"/>
                </a:lnTo>
                <a:lnTo>
                  <a:pt x="11199600" y="3744374"/>
                </a:lnTo>
                <a:lnTo>
                  <a:pt x="11199600" y="3831345"/>
                </a:lnTo>
                <a:lnTo>
                  <a:pt x="11199600" y="3983128"/>
                </a:lnTo>
                <a:lnTo>
                  <a:pt x="11199600" y="4105585"/>
                </a:lnTo>
                <a:lnTo>
                  <a:pt x="11199600" y="4217458"/>
                </a:lnTo>
                <a:lnTo>
                  <a:pt x="11199600" y="4491698"/>
                </a:lnTo>
                <a:lnTo>
                  <a:pt x="11199600" y="4629302"/>
                </a:lnTo>
                <a:lnTo>
                  <a:pt x="11199600" y="4903542"/>
                </a:lnTo>
                <a:cubicBezTo>
                  <a:pt x="11199600" y="4999652"/>
                  <a:pt x="11103603" y="4999652"/>
                  <a:pt x="11103603" y="4999652"/>
                </a:cubicBezTo>
                <a:cubicBezTo>
                  <a:pt x="11103603" y="4999652"/>
                  <a:pt x="11103603" y="4999652"/>
                  <a:pt x="95997" y="4999652"/>
                </a:cubicBezTo>
                <a:cubicBezTo>
                  <a:pt x="0" y="4999652"/>
                  <a:pt x="0" y="4903542"/>
                  <a:pt x="0" y="4903542"/>
                </a:cubicBezTo>
                <a:lnTo>
                  <a:pt x="0" y="4899807"/>
                </a:lnTo>
                <a:lnTo>
                  <a:pt x="0" y="4890936"/>
                </a:lnTo>
                <a:lnTo>
                  <a:pt x="0" y="4873660"/>
                </a:lnTo>
                <a:lnTo>
                  <a:pt x="0" y="4845179"/>
                </a:lnTo>
                <a:lnTo>
                  <a:pt x="0" y="4802691"/>
                </a:lnTo>
                <a:lnTo>
                  <a:pt x="0" y="4743394"/>
                </a:lnTo>
                <a:lnTo>
                  <a:pt x="0" y="4664487"/>
                </a:lnTo>
                <a:lnTo>
                  <a:pt x="0" y="4629302"/>
                </a:lnTo>
                <a:lnTo>
                  <a:pt x="0" y="4628196"/>
                </a:lnTo>
                <a:lnTo>
                  <a:pt x="0" y="4620448"/>
                </a:lnTo>
                <a:lnTo>
                  <a:pt x="0" y="4599605"/>
                </a:lnTo>
                <a:lnTo>
                  <a:pt x="0" y="4599420"/>
                </a:lnTo>
                <a:lnTo>
                  <a:pt x="0" y="4558471"/>
                </a:lnTo>
                <a:lnTo>
                  <a:pt x="0" y="4528451"/>
                </a:lnTo>
                <a:lnTo>
                  <a:pt x="0" y="4523932"/>
                </a:lnTo>
                <a:lnTo>
                  <a:pt x="0" y="4490960"/>
                </a:lnTo>
                <a:lnTo>
                  <a:pt x="0" y="4445169"/>
                </a:lnTo>
                <a:lnTo>
                  <a:pt x="0" y="4436638"/>
                </a:lnTo>
                <a:lnTo>
                  <a:pt x="0" y="4390247"/>
                </a:lnTo>
                <a:lnTo>
                  <a:pt x="0" y="4336893"/>
                </a:lnTo>
                <a:lnTo>
                  <a:pt x="0" y="4325365"/>
                </a:lnTo>
                <a:lnTo>
                  <a:pt x="0" y="4249692"/>
                </a:lnTo>
                <a:lnTo>
                  <a:pt x="0" y="4223868"/>
                </a:lnTo>
                <a:lnTo>
                  <a:pt x="0" y="4162398"/>
                </a:lnTo>
                <a:lnTo>
                  <a:pt x="0" y="4096731"/>
                </a:lnTo>
                <a:lnTo>
                  <a:pt x="0" y="4062653"/>
                </a:lnTo>
                <a:lnTo>
                  <a:pt x="0" y="3983128"/>
                </a:lnTo>
                <a:lnTo>
                  <a:pt x="0" y="3979393"/>
                </a:lnTo>
                <a:lnTo>
                  <a:pt x="0" y="3970522"/>
                </a:lnTo>
                <a:lnTo>
                  <a:pt x="0" y="3954654"/>
                </a:lnTo>
                <a:lnTo>
                  <a:pt x="0" y="3953246"/>
                </a:lnTo>
                <a:lnTo>
                  <a:pt x="0" y="3949628"/>
                </a:lnTo>
                <a:lnTo>
                  <a:pt x="0" y="3924765"/>
                </a:lnTo>
                <a:lnTo>
                  <a:pt x="0" y="3882277"/>
                </a:lnTo>
                <a:lnTo>
                  <a:pt x="0" y="3822980"/>
                </a:lnTo>
                <a:lnTo>
                  <a:pt x="0" y="3822491"/>
                </a:lnTo>
                <a:lnTo>
                  <a:pt x="0" y="3796806"/>
                </a:lnTo>
                <a:lnTo>
                  <a:pt x="0" y="3744073"/>
                </a:lnTo>
                <a:lnTo>
                  <a:pt x="0" y="3708888"/>
                </a:lnTo>
                <a:lnTo>
                  <a:pt x="0" y="3707782"/>
                </a:lnTo>
                <a:lnTo>
                  <a:pt x="0" y="3700034"/>
                </a:lnTo>
                <a:lnTo>
                  <a:pt x="0" y="3680414"/>
                </a:lnTo>
                <a:lnTo>
                  <a:pt x="0" y="3679191"/>
                </a:lnTo>
                <a:lnTo>
                  <a:pt x="0" y="3679006"/>
                </a:lnTo>
                <a:lnTo>
                  <a:pt x="0" y="3638057"/>
                </a:lnTo>
                <a:lnTo>
                  <a:pt x="0" y="3622356"/>
                </a:lnTo>
                <a:lnTo>
                  <a:pt x="0" y="3608037"/>
                </a:lnTo>
                <a:lnTo>
                  <a:pt x="0" y="3603518"/>
                </a:lnTo>
                <a:lnTo>
                  <a:pt x="0" y="3570546"/>
                </a:lnTo>
                <a:lnTo>
                  <a:pt x="0" y="3524755"/>
                </a:lnTo>
                <a:lnTo>
                  <a:pt x="0" y="3522566"/>
                </a:lnTo>
                <a:lnTo>
                  <a:pt x="0" y="3516224"/>
                </a:lnTo>
                <a:lnTo>
                  <a:pt x="0" y="3469833"/>
                </a:lnTo>
                <a:lnTo>
                  <a:pt x="0" y="3430476"/>
                </a:lnTo>
                <a:lnTo>
                  <a:pt x="0" y="3416479"/>
                </a:lnTo>
                <a:lnTo>
                  <a:pt x="0" y="3404951"/>
                </a:lnTo>
                <a:lnTo>
                  <a:pt x="0" y="3348116"/>
                </a:lnTo>
                <a:lnTo>
                  <a:pt x="0" y="3329278"/>
                </a:lnTo>
                <a:lnTo>
                  <a:pt x="0" y="3303454"/>
                </a:lnTo>
                <a:lnTo>
                  <a:pt x="0" y="3241984"/>
                </a:lnTo>
                <a:lnTo>
                  <a:pt x="0" y="3220334"/>
                </a:lnTo>
                <a:lnTo>
                  <a:pt x="0" y="3176317"/>
                </a:lnTo>
                <a:lnTo>
                  <a:pt x="0" y="3156236"/>
                </a:lnTo>
                <a:lnTo>
                  <a:pt x="0" y="3142239"/>
                </a:lnTo>
                <a:lnTo>
                  <a:pt x="0" y="3034240"/>
                </a:lnTo>
                <a:lnTo>
                  <a:pt x="0" y="3029214"/>
                </a:lnTo>
                <a:lnTo>
                  <a:pt x="0" y="2991101"/>
                </a:lnTo>
                <a:lnTo>
                  <a:pt x="0" y="2946094"/>
                </a:lnTo>
                <a:lnTo>
                  <a:pt x="0" y="2902077"/>
                </a:lnTo>
                <a:lnTo>
                  <a:pt x="0" y="2876392"/>
                </a:lnTo>
                <a:lnTo>
                  <a:pt x="0" y="2790282"/>
                </a:lnTo>
                <a:lnTo>
                  <a:pt x="0" y="2787072"/>
                </a:lnTo>
                <a:lnTo>
                  <a:pt x="0" y="2760000"/>
                </a:lnTo>
                <a:lnTo>
                  <a:pt x="0" y="2741948"/>
                </a:lnTo>
                <a:lnTo>
                  <a:pt x="0" y="2741947"/>
                </a:lnTo>
                <a:lnTo>
                  <a:pt x="0" y="2716862"/>
                </a:lnTo>
                <a:lnTo>
                  <a:pt x="0" y="2716861"/>
                </a:lnTo>
                <a:lnTo>
                  <a:pt x="0" y="2701942"/>
                </a:lnTo>
                <a:lnTo>
                  <a:pt x="0" y="2602152"/>
                </a:lnTo>
                <a:lnTo>
                  <a:pt x="0" y="2512832"/>
                </a:lnTo>
                <a:lnTo>
                  <a:pt x="0" y="2510062"/>
                </a:lnTo>
                <a:lnTo>
                  <a:pt x="0" y="2472043"/>
                </a:lnTo>
                <a:lnTo>
                  <a:pt x="0" y="2472042"/>
                </a:lnTo>
                <a:lnTo>
                  <a:pt x="0" y="2467708"/>
                </a:lnTo>
                <a:lnTo>
                  <a:pt x="0" y="2467707"/>
                </a:lnTo>
                <a:lnTo>
                  <a:pt x="0" y="2449933"/>
                </a:lnTo>
                <a:lnTo>
                  <a:pt x="0" y="2427702"/>
                </a:lnTo>
                <a:lnTo>
                  <a:pt x="0" y="2299920"/>
                </a:lnTo>
                <a:lnTo>
                  <a:pt x="0" y="2235822"/>
                </a:lnTo>
                <a:lnTo>
                  <a:pt x="0" y="2197803"/>
                </a:lnTo>
                <a:lnTo>
                  <a:pt x="0" y="2197802"/>
                </a:lnTo>
                <a:lnTo>
                  <a:pt x="0" y="2180556"/>
                </a:lnTo>
                <a:lnTo>
                  <a:pt x="0" y="2180555"/>
                </a:lnTo>
                <a:lnTo>
                  <a:pt x="0" y="2175692"/>
                </a:lnTo>
                <a:lnTo>
                  <a:pt x="0" y="2088721"/>
                </a:lnTo>
                <a:lnTo>
                  <a:pt x="0" y="2070687"/>
                </a:lnTo>
                <a:lnTo>
                  <a:pt x="0" y="2025680"/>
                </a:lnTo>
                <a:lnTo>
                  <a:pt x="0" y="1906316"/>
                </a:lnTo>
                <a:lnTo>
                  <a:pt x="0" y="1906315"/>
                </a:lnTo>
                <a:lnTo>
                  <a:pt x="0" y="1866658"/>
                </a:lnTo>
                <a:lnTo>
                  <a:pt x="0" y="1866657"/>
                </a:lnTo>
                <a:lnTo>
                  <a:pt x="0" y="1821533"/>
                </a:lnTo>
                <a:lnTo>
                  <a:pt x="0" y="1814481"/>
                </a:lnTo>
                <a:lnTo>
                  <a:pt x="0" y="1796447"/>
                </a:lnTo>
                <a:lnTo>
                  <a:pt x="0" y="1702609"/>
                </a:lnTo>
                <a:lnTo>
                  <a:pt x="0" y="1592418"/>
                </a:lnTo>
                <a:lnTo>
                  <a:pt x="0" y="1592417"/>
                </a:lnTo>
                <a:lnTo>
                  <a:pt x="0" y="1551628"/>
                </a:lnTo>
                <a:lnTo>
                  <a:pt x="0" y="1547293"/>
                </a:lnTo>
                <a:lnTo>
                  <a:pt x="0" y="1529519"/>
                </a:lnTo>
                <a:lnTo>
                  <a:pt x="0" y="1529518"/>
                </a:lnTo>
                <a:lnTo>
                  <a:pt x="0" y="1428369"/>
                </a:lnTo>
                <a:lnTo>
                  <a:pt x="0" y="1290764"/>
                </a:lnTo>
                <a:lnTo>
                  <a:pt x="0" y="1277388"/>
                </a:lnTo>
                <a:lnTo>
                  <a:pt x="0" y="1260141"/>
                </a:lnTo>
                <a:lnTo>
                  <a:pt x="0" y="1255278"/>
                </a:lnTo>
                <a:lnTo>
                  <a:pt x="0" y="1255277"/>
                </a:lnTo>
                <a:lnTo>
                  <a:pt x="0" y="1208224"/>
                </a:lnTo>
                <a:lnTo>
                  <a:pt x="0" y="1168307"/>
                </a:lnTo>
                <a:lnTo>
                  <a:pt x="0" y="1016524"/>
                </a:lnTo>
                <a:lnTo>
                  <a:pt x="0" y="894067"/>
                </a:lnTo>
                <a:lnTo>
                  <a:pt x="0" y="782195"/>
                </a:lnTo>
                <a:lnTo>
                  <a:pt x="0" y="507955"/>
                </a:lnTo>
                <a:lnTo>
                  <a:pt x="0" y="370350"/>
                </a:lnTo>
                <a:lnTo>
                  <a:pt x="0" y="96110"/>
                </a:lnTo>
                <a:cubicBezTo>
                  <a:pt x="0" y="0"/>
                  <a:pt x="95997" y="0"/>
                  <a:pt x="95997" y="0"/>
                </a:cubicBezTo>
                <a:close/>
              </a:path>
            </a:pathLst>
          </a:custGeom>
          <a:solidFill>
            <a:schemeClr val="bg1">
              <a:lumMod val="95000"/>
              <a:alpha val="10000"/>
            </a:schemeClr>
          </a:solidFill>
        </p:spPr>
        <p:txBody>
          <a:bodyPr wrap="square" lIns="3240000" tIns="36000" rIns="36000" bIns="36000" anchor="ctr" anchorCtr="0">
            <a:noAutofit/>
          </a:bodyPr>
          <a:lstStyle>
            <a:lvl1pPr algn="ctr">
              <a:defRPr sz="1400" b="0"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646322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2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Content Slide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/>
          <p:cNvSpPr>
            <a:spLocks noGrp="1"/>
          </p:cNvSpPr>
          <p:nvPr>
            <p:ph idx="1"/>
          </p:nvPr>
        </p:nvSpPr>
        <p:spPr bwMode="gray">
          <a:xfrm>
            <a:off x="845575" y="1795636"/>
            <a:ext cx="10489175" cy="440513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2pPr marL="268288" indent="-268288">
              <a:buClr>
                <a:schemeClr val="accent1"/>
              </a:buClr>
              <a:buFont typeface="ING Me" pitchFamily="2" charset="0"/>
              <a:buChar char="•"/>
              <a:defRPr/>
            </a:lvl2pPr>
            <a:lvl3pPr marL="536575" indent="-266700">
              <a:buClr>
                <a:schemeClr val="accent2"/>
              </a:buClr>
              <a:defRPr/>
            </a:lvl3pPr>
            <a:lvl4pPr marL="808038" indent="-260350">
              <a:buClr>
                <a:schemeClr val="accent3"/>
              </a:buClr>
              <a:defRPr/>
            </a:lvl4pPr>
            <a:lvl5pPr marL="1071563" indent="-252413">
              <a:buClr>
                <a:schemeClr val="accent4"/>
              </a:buClr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7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845574" y="1277982"/>
            <a:ext cx="10489175" cy="436017"/>
          </a:xfrm>
        </p:spPr>
        <p:txBody>
          <a:bodyPr>
            <a:noAutofit/>
          </a:bodyPr>
          <a:lstStyle>
            <a:lvl1pPr>
              <a:lnSpc>
                <a:spcPts val="1700"/>
              </a:lnSpc>
              <a:defRPr sz="15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423287025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4"/>
          </p:nvPr>
        </p:nvSpPr>
        <p:spPr bwMode="gray">
          <a:xfrm>
            <a:off x="696912" y="280733"/>
            <a:ext cx="11199600" cy="5920067"/>
          </a:xfrm>
          <a:custGeom>
            <a:avLst/>
            <a:gdLst>
              <a:gd name="connsiteX0" fmla="*/ 95997 w 11199600"/>
              <a:gd name="connsiteY0" fmla="*/ 0 h 5920067"/>
              <a:gd name="connsiteX1" fmla="*/ 11103603 w 11199600"/>
              <a:gd name="connsiteY1" fmla="*/ 0 h 5920067"/>
              <a:gd name="connsiteX2" fmla="*/ 11199600 w 11199600"/>
              <a:gd name="connsiteY2" fmla="*/ 96110 h 5920067"/>
              <a:gd name="connsiteX3" fmla="*/ 11199600 w 11199600"/>
              <a:gd name="connsiteY3" fmla="*/ 335165 h 5920067"/>
              <a:gd name="connsiteX4" fmla="*/ 11199600 w 11199600"/>
              <a:gd name="connsiteY4" fmla="*/ 370350 h 5920067"/>
              <a:gd name="connsiteX5" fmla="*/ 11199600 w 11199600"/>
              <a:gd name="connsiteY5" fmla="*/ 379204 h 5920067"/>
              <a:gd name="connsiteX6" fmla="*/ 11199600 w 11199600"/>
              <a:gd name="connsiteY6" fmla="*/ 400048 h 5920067"/>
              <a:gd name="connsiteX7" fmla="*/ 11199600 w 11199600"/>
              <a:gd name="connsiteY7" fmla="*/ 400232 h 5920067"/>
              <a:gd name="connsiteX8" fmla="*/ 11199600 w 11199600"/>
              <a:gd name="connsiteY8" fmla="*/ 471202 h 5920067"/>
              <a:gd name="connsiteX9" fmla="*/ 11199600 w 11199600"/>
              <a:gd name="connsiteY9" fmla="*/ 475721 h 5920067"/>
              <a:gd name="connsiteX10" fmla="*/ 11199600 w 11199600"/>
              <a:gd name="connsiteY10" fmla="*/ 508692 h 5920067"/>
              <a:gd name="connsiteX11" fmla="*/ 11199600 w 11199600"/>
              <a:gd name="connsiteY11" fmla="*/ 554484 h 5920067"/>
              <a:gd name="connsiteX12" fmla="*/ 11199600 w 11199600"/>
              <a:gd name="connsiteY12" fmla="*/ 563015 h 5920067"/>
              <a:gd name="connsiteX13" fmla="*/ 11199600 w 11199600"/>
              <a:gd name="connsiteY13" fmla="*/ 609405 h 5920067"/>
              <a:gd name="connsiteX14" fmla="*/ 11199600 w 11199600"/>
              <a:gd name="connsiteY14" fmla="*/ 662759 h 5920067"/>
              <a:gd name="connsiteX15" fmla="*/ 11199600 w 11199600"/>
              <a:gd name="connsiteY15" fmla="*/ 674288 h 5920067"/>
              <a:gd name="connsiteX16" fmla="*/ 11199600 w 11199600"/>
              <a:gd name="connsiteY16" fmla="*/ 749961 h 5920067"/>
              <a:gd name="connsiteX17" fmla="*/ 11199600 w 11199600"/>
              <a:gd name="connsiteY17" fmla="*/ 775785 h 5920067"/>
              <a:gd name="connsiteX18" fmla="*/ 11199600 w 11199600"/>
              <a:gd name="connsiteY18" fmla="*/ 837255 h 5920067"/>
              <a:gd name="connsiteX19" fmla="*/ 11199600 w 11199600"/>
              <a:gd name="connsiteY19" fmla="*/ 902921 h 5920067"/>
              <a:gd name="connsiteX20" fmla="*/ 11199600 w 11199600"/>
              <a:gd name="connsiteY20" fmla="*/ 936999 h 5920067"/>
              <a:gd name="connsiteX21" fmla="*/ 11199600 w 11199600"/>
              <a:gd name="connsiteY21" fmla="*/ 1016524 h 5920067"/>
              <a:gd name="connsiteX22" fmla="*/ 11199600 w 11199600"/>
              <a:gd name="connsiteY22" fmla="*/ 1029131 h 5920067"/>
              <a:gd name="connsiteX23" fmla="*/ 11199600 w 11199600"/>
              <a:gd name="connsiteY23" fmla="*/ 1044999 h 5920067"/>
              <a:gd name="connsiteX24" fmla="*/ 11199600 w 11199600"/>
              <a:gd name="connsiteY24" fmla="*/ 1046406 h 5920067"/>
              <a:gd name="connsiteX25" fmla="*/ 11199600 w 11199600"/>
              <a:gd name="connsiteY25" fmla="*/ 1050025 h 5920067"/>
              <a:gd name="connsiteX26" fmla="*/ 11199600 w 11199600"/>
              <a:gd name="connsiteY26" fmla="*/ 1074887 h 5920067"/>
              <a:gd name="connsiteX27" fmla="*/ 11199600 w 11199600"/>
              <a:gd name="connsiteY27" fmla="*/ 1176672 h 5920067"/>
              <a:gd name="connsiteX28" fmla="*/ 11199600 w 11199600"/>
              <a:gd name="connsiteY28" fmla="*/ 1177161 h 5920067"/>
              <a:gd name="connsiteX29" fmla="*/ 11199600 w 11199600"/>
              <a:gd name="connsiteY29" fmla="*/ 1202847 h 5920067"/>
              <a:gd name="connsiteX30" fmla="*/ 11199600 w 11199600"/>
              <a:gd name="connsiteY30" fmla="*/ 1255579 h 5920067"/>
              <a:gd name="connsiteX31" fmla="*/ 11199600 w 11199600"/>
              <a:gd name="connsiteY31" fmla="*/ 1290764 h 5920067"/>
              <a:gd name="connsiteX32" fmla="*/ 11199600 w 11199600"/>
              <a:gd name="connsiteY32" fmla="*/ 1299618 h 5920067"/>
              <a:gd name="connsiteX33" fmla="*/ 11199600 w 11199600"/>
              <a:gd name="connsiteY33" fmla="*/ 1319239 h 5920067"/>
              <a:gd name="connsiteX34" fmla="*/ 11199600 w 11199600"/>
              <a:gd name="connsiteY34" fmla="*/ 1320462 h 5920067"/>
              <a:gd name="connsiteX35" fmla="*/ 11199600 w 11199600"/>
              <a:gd name="connsiteY35" fmla="*/ 1320646 h 5920067"/>
              <a:gd name="connsiteX36" fmla="*/ 11199600 w 11199600"/>
              <a:gd name="connsiteY36" fmla="*/ 1349128 h 5920067"/>
              <a:gd name="connsiteX37" fmla="*/ 11199600 w 11199600"/>
              <a:gd name="connsiteY37" fmla="*/ 1377296 h 5920067"/>
              <a:gd name="connsiteX38" fmla="*/ 11199600 w 11199600"/>
              <a:gd name="connsiteY38" fmla="*/ 1391616 h 5920067"/>
              <a:gd name="connsiteX39" fmla="*/ 11199600 w 11199600"/>
              <a:gd name="connsiteY39" fmla="*/ 1396135 h 5920067"/>
              <a:gd name="connsiteX40" fmla="*/ 11199600 w 11199600"/>
              <a:gd name="connsiteY40" fmla="*/ 1429106 h 5920067"/>
              <a:gd name="connsiteX41" fmla="*/ 11199600 w 11199600"/>
              <a:gd name="connsiteY41" fmla="*/ 1474898 h 5920067"/>
              <a:gd name="connsiteX42" fmla="*/ 11199600 w 11199600"/>
              <a:gd name="connsiteY42" fmla="*/ 1477087 h 5920067"/>
              <a:gd name="connsiteX43" fmla="*/ 11199600 w 11199600"/>
              <a:gd name="connsiteY43" fmla="*/ 1483429 h 5920067"/>
              <a:gd name="connsiteX44" fmla="*/ 11199600 w 11199600"/>
              <a:gd name="connsiteY44" fmla="*/ 1529819 h 5920067"/>
              <a:gd name="connsiteX45" fmla="*/ 11199600 w 11199600"/>
              <a:gd name="connsiteY45" fmla="*/ 1569177 h 5920067"/>
              <a:gd name="connsiteX46" fmla="*/ 11199600 w 11199600"/>
              <a:gd name="connsiteY46" fmla="*/ 1583173 h 5920067"/>
              <a:gd name="connsiteX47" fmla="*/ 11199600 w 11199600"/>
              <a:gd name="connsiteY47" fmla="*/ 1594702 h 5920067"/>
              <a:gd name="connsiteX48" fmla="*/ 11199600 w 11199600"/>
              <a:gd name="connsiteY48" fmla="*/ 1651536 h 5920067"/>
              <a:gd name="connsiteX49" fmla="*/ 11199600 w 11199600"/>
              <a:gd name="connsiteY49" fmla="*/ 1670375 h 5920067"/>
              <a:gd name="connsiteX50" fmla="*/ 11199600 w 11199600"/>
              <a:gd name="connsiteY50" fmla="*/ 1696199 h 5920067"/>
              <a:gd name="connsiteX51" fmla="*/ 11199600 w 11199600"/>
              <a:gd name="connsiteY51" fmla="*/ 1757669 h 5920067"/>
              <a:gd name="connsiteX52" fmla="*/ 11199600 w 11199600"/>
              <a:gd name="connsiteY52" fmla="*/ 1779318 h 5920067"/>
              <a:gd name="connsiteX53" fmla="*/ 11199600 w 11199600"/>
              <a:gd name="connsiteY53" fmla="*/ 1823335 h 5920067"/>
              <a:gd name="connsiteX54" fmla="*/ 11199600 w 11199600"/>
              <a:gd name="connsiteY54" fmla="*/ 1843417 h 5920067"/>
              <a:gd name="connsiteX55" fmla="*/ 11199600 w 11199600"/>
              <a:gd name="connsiteY55" fmla="*/ 1857413 h 5920067"/>
              <a:gd name="connsiteX56" fmla="*/ 11199600 w 11199600"/>
              <a:gd name="connsiteY56" fmla="*/ 1965413 h 5920067"/>
              <a:gd name="connsiteX57" fmla="*/ 11199600 w 11199600"/>
              <a:gd name="connsiteY57" fmla="*/ 1970439 h 5920067"/>
              <a:gd name="connsiteX58" fmla="*/ 11199600 w 11199600"/>
              <a:gd name="connsiteY58" fmla="*/ 2008551 h 5920067"/>
              <a:gd name="connsiteX59" fmla="*/ 11199600 w 11199600"/>
              <a:gd name="connsiteY59" fmla="*/ 2053558 h 5920067"/>
              <a:gd name="connsiteX60" fmla="*/ 11199600 w 11199600"/>
              <a:gd name="connsiteY60" fmla="*/ 2097575 h 5920067"/>
              <a:gd name="connsiteX61" fmla="*/ 11199600 w 11199600"/>
              <a:gd name="connsiteY61" fmla="*/ 2123261 h 5920067"/>
              <a:gd name="connsiteX62" fmla="*/ 11199600 w 11199600"/>
              <a:gd name="connsiteY62" fmla="*/ 2239653 h 5920067"/>
              <a:gd name="connsiteX63" fmla="*/ 11199600 w 11199600"/>
              <a:gd name="connsiteY63" fmla="*/ 2257705 h 5920067"/>
              <a:gd name="connsiteX64" fmla="*/ 11199600 w 11199600"/>
              <a:gd name="connsiteY64" fmla="*/ 2282791 h 5920067"/>
              <a:gd name="connsiteX65" fmla="*/ 11199600 w 11199600"/>
              <a:gd name="connsiteY65" fmla="*/ 2297710 h 5920067"/>
              <a:gd name="connsiteX66" fmla="*/ 11199600 w 11199600"/>
              <a:gd name="connsiteY66" fmla="*/ 2397501 h 5920067"/>
              <a:gd name="connsiteX67" fmla="*/ 11199600 w 11199600"/>
              <a:gd name="connsiteY67" fmla="*/ 2489591 h 5920067"/>
              <a:gd name="connsiteX68" fmla="*/ 11199600 w 11199600"/>
              <a:gd name="connsiteY68" fmla="*/ 2527610 h 5920067"/>
              <a:gd name="connsiteX69" fmla="*/ 11199600 w 11199600"/>
              <a:gd name="connsiteY69" fmla="*/ 2531945 h 5920067"/>
              <a:gd name="connsiteX70" fmla="*/ 11199600 w 11199600"/>
              <a:gd name="connsiteY70" fmla="*/ 2571950 h 5920067"/>
              <a:gd name="connsiteX71" fmla="*/ 11199600 w 11199600"/>
              <a:gd name="connsiteY71" fmla="*/ 2699732 h 5920067"/>
              <a:gd name="connsiteX72" fmla="*/ 11199600 w 11199600"/>
              <a:gd name="connsiteY72" fmla="*/ 2763831 h 5920067"/>
              <a:gd name="connsiteX73" fmla="*/ 11199600 w 11199600"/>
              <a:gd name="connsiteY73" fmla="*/ 2801851 h 5920067"/>
              <a:gd name="connsiteX74" fmla="*/ 11199600 w 11199600"/>
              <a:gd name="connsiteY74" fmla="*/ 2819097 h 5920067"/>
              <a:gd name="connsiteX75" fmla="*/ 11199600 w 11199600"/>
              <a:gd name="connsiteY75" fmla="*/ 2928965 h 5920067"/>
              <a:gd name="connsiteX76" fmla="*/ 11199600 w 11199600"/>
              <a:gd name="connsiteY76" fmla="*/ 2973972 h 5920067"/>
              <a:gd name="connsiteX77" fmla="*/ 11199600 w 11199600"/>
              <a:gd name="connsiteY77" fmla="*/ 3093337 h 5920067"/>
              <a:gd name="connsiteX78" fmla="*/ 11199600 w 11199600"/>
              <a:gd name="connsiteY78" fmla="*/ 3132995 h 5920067"/>
              <a:gd name="connsiteX79" fmla="*/ 11199600 w 11199600"/>
              <a:gd name="connsiteY79" fmla="*/ 3178119 h 5920067"/>
              <a:gd name="connsiteX80" fmla="*/ 11199600 w 11199600"/>
              <a:gd name="connsiteY80" fmla="*/ 3203205 h 5920067"/>
              <a:gd name="connsiteX81" fmla="*/ 11199600 w 11199600"/>
              <a:gd name="connsiteY81" fmla="*/ 3407236 h 5920067"/>
              <a:gd name="connsiteX82" fmla="*/ 11199600 w 11199600"/>
              <a:gd name="connsiteY82" fmla="*/ 3448024 h 5920067"/>
              <a:gd name="connsiteX83" fmla="*/ 11199600 w 11199600"/>
              <a:gd name="connsiteY83" fmla="*/ 3452359 h 5920067"/>
              <a:gd name="connsiteX84" fmla="*/ 11199600 w 11199600"/>
              <a:gd name="connsiteY84" fmla="*/ 3470135 h 5920067"/>
              <a:gd name="connsiteX85" fmla="*/ 11199600 w 11199600"/>
              <a:gd name="connsiteY85" fmla="*/ 3722265 h 5920067"/>
              <a:gd name="connsiteX86" fmla="*/ 11199600 w 11199600"/>
              <a:gd name="connsiteY86" fmla="*/ 3739511 h 5920067"/>
              <a:gd name="connsiteX87" fmla="*/ 11199600 w 11199600"/>
              <a:gd name="connsiteY87" fmla="*/ 3744375 h 5920067"/>
              <a:gd name="connsiteX88" fmla="*/ 11199600 w 11199600"/>
              <a:gd name="connsiteY88" fmla="*/ 3831346 h 5920067"/>
              <a:gd name="connsiteX89" fmla="*/ 11199600 w 11199600"/>
              <a:gd name="connsiteY89" fmla="*/ 4013751 h 5920067"/>
              <a:gd name="connsiteX90" fmla="*/ 11199600 w 11199600"/>
              <a:gd name="connsiteY90" fmla="*/ 4053409 h 5920067"/>
              <a:gd name="connsiteX91" fmla="*/ 11199600 w 11199600"/>
              <a:gd name="connsiteY91" fmla="*/ 4105586 h 5920067"/>
              <a:gd name="connsiteX92" fmla="*/ 11199600 w 11199600"/>
              <a:gd name="connsiteY92" fmla="*/ 4217459 h 5920067"/>
              <a:gd name="connsiteX93" fmla="*/ 11199600 w 11199600"/>
              <a:gd name="connsiteY93" fmla="*/ 4327650 h 5920067"/>
              <a:gd name="connsiteX94" fmla="*/ 11199600 w 11199600"/>
              <a:gd name="connsiteY94" fmla="*/ 4390549 h 5920067"/>
              <a:gd name="connsiteX95" fmla="*/ 11199600 w 11199600"/>
              <a:gd name="connsiteY95" fmla="*/ 4491699 h 5920067"/>
              <a:gd name="connsiteX96" fmla="*/ 11199600 w 11199600"/>
              <a:gd name="connsiteY96" fmla="*/ 4629303 h 5920067"/>
              <a:gd name="connsiteX97" fmla="*/ 11199600 w 11199600"/>
              <a:gd name="connsiteY97" fmla="*/ 4664789 h 5920067"/>
              <a:gd name="connsiteX98" fmla="*/ 11199600 w 11199600"/>
              <a:gd name="connsiteY98" fmla="*/ 4751760 h 5920067"/>
              <a:gd name="connsiteX99" fmla="*/ 11199600 w 11199600"/>
              <a:gd name="connsiteY99" fmla="*/ 4903543 h 5920067"/>
              <a:gd name="connsiteX100" fmla="*/ 11199600 w 11199600"/>
              <a:gd name="connsiteY100" fmla="*/ 5026000 h 5920067"/>
              <a:gd name="connsiteX101" fmla="*/ 11199600 w 11199600"/>
              <a:gd name="connsiteY101" fmla="*/ 5137873 h 5920067"/>
              <a:gd name="connsiteX102" fmla="*/ 11199600 w 11199600"/>
              <a:gd name="connsiteY102" fmla="*/ 5412113 h 5920067"/>
              <a:gd name="connsiteX103" fmla="*/ 11199600 w 11199600"/>
              <a:gd name="connsiteY103" fmla="*/ 5549717 h 5920067"/>
              <a:gd name="connsiteX104" fmla="*/ 11199600 w 11199600"/>
              <a:gd name="connsiteY104" fmla="*/ 5823957 h 5920067"/>
              <a:gd name="connsiteX105" fmla="*/ 11103603 w 11199600"/>
              <a:gd name="connsiteY105" fmla="*/ 5920067 h 5920067"/>
              <a:gd name="connsiteX106" fmla="*/ 95997 w 11199600"/>
              <a:gd name="connsiteY106" fmla="*/ 5920067 h 5920067"/>
              <a:gd name="connsiteX107" fmla="*/ 0 w 11199600"/>
              <a:gd name="connsiteY107" fmla="*/ 5823957 h 5920067"/>
              <a:gd name="connsiteX108" fmla="*/ 0 w 11199600"/>
              <a:gd name="connsiteY108" fmla="*/ 5820222 h 5920067"/>
              <a:gd name="connsiteX109" fmla="*/ 0 w 11199600"/>
              <a:gd name="connsiteY109" fmla="*/ 5811351 h 5920067"/>
              <a:gd name="connsiteX110" fmla="*/ 0 w 11199600"/>
              <a:gd name="connsiteY110" fmla="*/ 5794075 h 5920067"/>
              <a:gd name="connsiteX111" fmla="*/ 0 w 11199600"/>
              <a:gd name="connsiteY111" fmla="*/ 5765594 h 5920067"/>
              <a:gd name="connsiteX112" fmla="*/ 0 w 11199600"/>
              <a:gd name="connsiteY112" fmla="*/ 5723106 h 5920067"/>
              <a:gd name="connsiteX113" fmla="*/ 0 w 11199600"/>
              <a:gd name="connsiteY113" fmla="*/ 5663809 h 5920067"/>
              <a:gd name="connsiteX114" fmla="*/ 0 w 11199600"/>
              <a:gd name="connsiteY114" fmla="*/ 5584902 h 5920067"/>
              <a:gd name="connsiteX115" fmla="*/ 0 w 11199600"/>
              <a:gd name="connsiteY115" fmla="*/ 5549717 h 5920067"/>
              <a:gd name="connsiteX116" fmla="*/ 0 w 11199600"/>
              <a:gd name="connsiteY116" fmla="*/ 5548611 h 5920067"/>
              <a:gd name="connsiteX117" fmla="*/ 0 w 11199600"/>
              <a:gd name="connsiteY117" fmla="*/ 5540863 h 5920067"/>
              <a:gd name="connsiteX118" fmla="*/ 0 w 11199600"/>
              <a:gd name="connsiteY118" fmla="*/ 5520020 h 5920067"/>
              <a:gd name="connsiteX119" fmla="*/ 0 w 11199600"/>
              <a:gd name="connsiteY119" fmla="*/ 5519835 h 5920067"/>
              <a:gd name="connsiteX120" fmla="*/ 0 w 11199600"/>
              <a:gd name="connsiteY120" fmla="*/ 5478886 h 5920067"/>
              <a:gd name="connsiteX121" fmla="*/ 0 w 11199600"/>
              <a:gd name="connsiteY121" fmla="*/ 5448866 h 5920067"/>
              <a:gd name="connsiteX122" fmla="*/ 0 w 11199600"/>
              <a:gd name="connsiteY122" fmla="*/ 5444347 h 5920067"/>
              <a:gd name="connsiteX123" fmla="*/ 0 w 11199600"/>
              <a:gd name="connsiteY123" fmla="*/ 5411375 h 5920067"/>
              <a:gd name="connsiteX124" fmla="*/ 0 w 11199600"/>
              <a:gd name="connsiteY124" fmla="*/ 5365584 h 5920067"/>
              <a:gd name="connsiteX125" fmla="*/ 0 w 11199600"/>
              <a:gd name="connsiteY125" fmla="*/ 5357053 h 5920067"/>
              <a:gd name="connsiteX126" fmla="*/ 0 w 11199600"/>
              <a:gd name="connsiteY126" fmla="*/ 5310662 h 5920067"/>
              <a:gd name="connsiteX127" fmla="*/ 0 w 11199600"/>
              <a:gd name="connsiteY127" fmla="*/ 5257308 h 5920067"/>
              <a:gd name="connsiteX128" fmla="*/ 0 w 11199600"/>
              <a:gd name="connsiteY128" fmla="*/ 5245780 h 5920067"/>
              <a:gd name="connsiteX129" fmla="*/ 0 w 11199600"/>
              <a:gd name="connsiteY129" fmla="*/ 5170107 h 5920067"/>
              <a:gd name="connsiteX130" fmla="*/ 0 w 11199600"/>
              <a:gd name="connsiteY130" fmla="*/ 5144283 h 5920067"/>
              <a:gd name="connsiteX131" fmla="*/ 0 w 11199600"/>
              <a:gd name="connsiteY131" fmla="*/ 5082813 h 5920067"/>
              <a:gd name="connsiteX132" fmla="*/ 0 w 11199600"/>
              <a:gd name="connsiteY132" fmla="*/ 5017146 h 5920067"/>
              <a:gd name="connsiteX133" fmla="*/ 0 w 11199600"/>
              <a:gd name="connsiteY133" fmla="*/ 4983068 h 5920067"/>
              <a:gd name="connsiteX134" fmla="*/ 0 w 11199600"/>
              <a:gd name="connsiteY134" fmla="*/ 4903543 h 5920067"/>
              <a:gd name="connsiteX135" fmla="*/ 0 w 11199600"/>
              <a:gd name="connsiteY135" fmla="*/ 4899808 h 5920067"/>
              <a:gd name="connsiteX136" fmla="*/ 0 w 11199600"/>
              <a:gd name="connsiteY136" fmla="*/ 4890937 h 5920067"/>
              <a:gd name="connsiteX137" fmla="*/ 0 w 11199600"/>
              <a:gd name="connsiteY137" fmla="*/ 4875069 h 5920067"/>
              <a:gd name="connsiteX138" fmla="*/ 0 w 11199600"/>
              <a:gd name="connsiteY138" fmla="*/ 4873661 h 5920067"/>
              <a:gd name="connsiteX139" fmla="*/ 0 w 11199600"/>
              <a:gd name="connsiteY139" fmla="*/ 4870043 h 5920067"/>
              <a:gd name="connsiteX140" fmla="*/ 0 w 11199600"/>
              <a:gd name="connsiteY140" fmla="*/ 4845180 h 5920067"/>
              <a:gd name="connsiteX141" fmla="*/ 0 w 11199600"/>
              <a:gd name="connsiteY141" fmla="*/ 4802692 h 5920067"/>
              <a:gd name="connsiteX142" fmla="*/ 0 w 11199600"/>
              <a:gd name="connsiteY142" fmla="*/ 4743395 h 5920067"/>
              <a:gd name="connsiteX143" fmla="*/ 0 w 11199600"/>
              <a:gd name="connsiteY143" fmla="*/ 4742906 h 5920067"/>
              <a:gd name="connsiteX144" fmla="*/ 0 w 11199600"/>
              <a:gd name="connsiteY144" fmla="*/ 4717221 h 5920067"/>
              <a:gd name="connsiteX145" fmla="*/ 0 w 11199600"/>
              <a:gd name="connsiteY145" fmla="*/ 4664488 h 5920067"/>
              <a:gd name="connsiteX146" fmla="*/ 0 w 11199600"/>
              <a:gd name="connsiteY146" fmla="*/ 4629303 h 5920067"/>
              <a:gd name="connsiteX147" fmla="*/ 0 w 11199600"/>
              <a:gd name="connsiteY147" fmla="*/ 4628197 h 5920067"/>
              <a:gd name="connsiteX148" fmla="*/ 0 w 11199600"/>
              <a:gd name="connsiteY148" fmla="*/ 4620449 h 5920067"/>
              <a:gd name="connsiteX149" fmla="*/ 0 w 11199600"/>
              <a:gd name="connsiteY149" fmla="*/ 4600829 h 5920067"/>
              <a:gd name="connsiteX150" fmla="*/ 0 w 11199600"/>
              <a:gd name="connsiteY150" fmla="*/ 4599606 h 5920067"/>
              <a:gd name="connsiteX151" fmla="*/ 0 w 11199600"/>
              <a:gd name="connsiteY151" fmla="*/ 4599421 h 5920067"/>
              <a:gd name="connsiteX152" fmla="*/ 0 w 11199600"/>
              <a:gd name="connsiteY152" fmla="*/ 4558472 h 5920067"/>
              <a:gd name="connsiteX153" fmla="*/ 0 w 11199600"/>
              <a:gd name="connsiteY153" fmla="*/ 4542771 h 5920067"/>
              <a:gd name="connsiteX154" fmla="*/ 0 w 11199600"/>
              <a:gd name="connsiteY154" fmla="*/ 4528452 h 5920067"/>
              <a:gd name="connsiteX155" fmla="*/ 0 w 11199600"/>
              <a:gd name="connsiteY155" fmla="*/ 4523933 h 5920067"/>
              <a:gd name="connsiteX156" fmla="*/ 0 w 11199600"/>
              <a:gd name="connsiteY156" fmla="*/ 4490961 h 5920067"/>
              <a:gd name="connsiteX157" fmla="*/ 0 w 11199600"/>
              <a:gd name="connsiteY157" fmla="*/ 4445170 h 5920067"/>
              <a:gd name="connsiteX158" fmla="*/ 0 w 11199600"/>
              <a:gd name="connsiteY158" fmla="*/ 4442981 h 5920067"/>
              <a:gd name="connsiteX159" fmla="*/ 0 w 11199600"/>
              <a:gd name="connsiteY159" fmla="*/ 4436639 h 5920067"/>
              <a:gd name="connsiteX160" fmla="*/ 0 w 11199600"/>
              <a:gd name="connsiteY160" fmla="*/ 4390248 h 5920067"/>
              <a:gd name="connsiteX161" fmla="*/ 0 w 11199600"/>
              <a:gd name="connsiteY161" fmla="*/ 4350891 h 5920067"/>
              <a:gd name="connsiteX162" fmla="*/ 0 w 11199600"/>
              <a:gd name="connsiteY162" fmla="*/ 4336894 h 5920067"/>
              <a:gd name="connsiteX163" fmla="*/ 0 w 11199600"/>
              <a:gd name="connsiteY163" fmla="*/ 4325366 h 5920067"/>
              <a:gd name="connsiteX164" fmla="*/ 0 w 11199600"/>
              <a:gd name="connsiteY164" fmla="*/ 4268531 h 5920067"/>
              <a:gd name="connsiteX165" fmla="*/ 0 w 11199600"/>
              <a:gd name="connsiteY165" fmla="*/ 4249693 h 5920067"/>
              <a:gd name="connsiteX166" fmla="*/ 0 w 11199600"/>
              <a:gd name="connsiteY166" fmla="*/ 4223869 h 5920067"/>
              <a:gd name="connsiteX167" fmla="*/ 0 w 11199600"/>
              <a:gd name="connsiteY167" fmla="*/ 4162399 h 5920067"/>
              <a:gd name="connsiteX168" fmla="*/ 0 w 11199600"/>
              <a:gd name="connsiteY168" fmla="*/ 4140749 h 5920067"/>
              <a:gd name="connsiteX169" fmla="*/ 0 w 11199600"/>
              <a:gd name="connsiteY169" fmla="*/ 4096732 h 5920067"/>
              <a:gd name="connsiteX170" fmla="*/ 0 w 11199600"/>
              <a:gd name="connsiteY170" fmla="*/ 4076651 h 5920067"/>
              <a:gd name="connsiteX171" fmla="*/ 0 w 11199600"/>
              <a:gd name="connsiteY171" fmla="*/ 4062654 h 5920067"/>
              <a:gd name="connsiteX172" fmla="*/ 0 w 11199600"/>
              <a:gd name="connsiteY172" fmla="*/ 3954655 h 5920067"/>
              <a:gd name="connsiteX173" fmla="*/ 0 w 11199600"/>
              <a:gd name="connsiteY173" fmla="*/ 3949629 h 5920067"/>
              <a:gd name="connsiteX174" fmla="*/ 0 w 11199600"/>
              <a:gd name="connsiteY174" fmla="*/ 3911516 h 5920067"/>
              <a:gd name="connsiteX175" fmla="*/ 0 w 11199600"/>
              <a:gd name="connsiteY175" fmla="*/ 3866509 h 5920067"/>
              <a:gd name="connsiteX176" fmla="*/ 0 w 11199600"/>
              <a:gd name="connsiteY176" fmla="*/ 3822492 h 5920067"/>
              <a:gd name="connsiteX177" fmla="*/ 0 w 11199600"/>
              <a:gd name="connsiteY177" fmla="*/ 3796807 h 5920067"/>
              <a:gd name="connsiteX178" fmla="*/ 0 w 11199600"/>
              <a:gd name="connsiteY178" fmla="*/ 3680415 h 5920067"/>
              <a:gd name="connsiteX179" fmla="*/ 0 w 11199600"/>
              <a:gd name="connsiteY179" fmla="*/ 3662362 h 5920067"/>
              <a:gd name="connsiteX180" fmla="*/ 0 w 11199600"/>
              <a:gd name="connsiteY180" fmla="*/ 3637276 h 5920067"/>
              <a:gd name="connsiteX181" fmla="*/ 0 w 11199600"/>
              <a:gd name="connsiteY181" fmla="*/ 3622357 h 5920067"/>
              <a:gd name="connsiteX182" fmla="*/ 0 w 11199600"/>
              <a:gd name="connsiteY182" fmla="*/ 3522567 h 5920067"/>
              <a:gd name="connsiteX183" fmla="*/ 0 w 11199600"/>
              <a:gd name="connsiteY183" fmla="*/ 3430477 h 5920067"/>
              <a:gd name="connsiteX184" fmla="*/ 0 w 11199600"/>
              <a:gd name="connsiteY184" fmla="*/ 3392457 h 5920067"/>
              <a:gd name="connsiteX185" fmla="*/ 0 w 11199600"/>
              <a:gd name="connsiteY185" fmla="*/ 3388122 h 5920067"/>
              <a:gd name="connsiteX186" fmla="*/ 0 w 11199600"/>
              <a:gd name="connsiteY186" fmla="*/ 3348117 h 5920067"/>
              <a:gd name="connsiteX187" fmla="*/ 0 w 11199600"/>
              <a:gd name="connsiteY187" fmla="*/ 3220335 h 5920067"/>
              <a:gd name="connsiteX188" fmla="*/ 0 w 11199600"/>
              <a:gd name="connsiteY188" fmla="*/ 3156237 h 5920067"/>
              <a:gd name="connsiteX189" fmla="*/ 0 w 11199600"/>
              <a:gd name="connsiteY189" fmla="*/ 3118217 h 5920067"/>
              <a:gd name="connsiteX190" fmla="*/ 0 w 11199600"/>
              <a:gd name="connsiteY190" fmla="*/ 3100970 h 5920067"/>
              <a:gd name="connsiteX191" fmla="*/ 0 w 11199600"/>
              <a:gd name="connsiteY191" fmla="*/ 2991102 h 5920067"/>
              <a:gd name="connsiteX192" fmla="*/ 0 w 11199600"/>
              <a:gd name="connsiteY192" fmla="*/ 2946095 h 5920067"/>
              <a:gd name="connsiteX193" fmla="*/ 0 w 11199600"/>
              <a:gd name="connsiteY193" fmla="*/ 2826730 h 5920067"/>
              <a:gd name="connsiteX194" fmla="*/ 0 w 11199600"/>
              <a:gd name="connsiteY194" fmla="*/ 2787072 h 5920067"/>
              <a:gd name="connsiteX195" fmla="*/ 0 w 11199600"/>
              <a:gd name="connsiteY195" fmla="*/ 2741948 h 5920067"/>
              <a:gd name="connsiteX196" fmla="*/ 0 w 11199600"/>
              <a:gd name="connsiteY196" fmla="*/ 2716862 h 5920067"/>
              <a:gd name="connsiteX197" fmla="*/ 0 w 11199600"/>
              <a:gd name="connsiteY197" fmla="*/ 2512832 h 5920067"/>
              <a:gd name="connsiteX198" fmla="*/ 0 w 11199600"/>
              <a:gd name="connsiteY198" fmla="*/ 2472043 h 5920067"/>
              <a:gd name="connsiteX199" fmla="*/ 0 w 11199600"/>
              <a:gd name="connsiteY199" fmla="*/ 2467708 h 5920067"/>
              <a:gd name="connsiteX200" fmla="*/ 0 w 11199600"/>
              <a:gd name="connsiteY200" fmla="*/ 2449933 h 5920067"/>
              <a:gd name="connsiteX201" fmla="*/ 0 w 11199600"/>
              <a:gd name="connsiteY201" fmla="*/ 2197803 h 5920067"/>
              <a:gd name="connsiteX202" fmla="*/ 0 w 11199600"/>
              <a:gd name="connsiteY202" fmla="*/ 2180556 h 5920067"/>
              <a:gd name="connsiteX203" fmla="*/ 0 w 11199600"/>
              <a:gd name="connsiteY203" fmla="*/ 2175692 h 5920067"/>
              <a:gd name="connsiteX204" fmla="*/ 0 w 11199600"/>
              <a:gd name="connsiteY204" fmla="*/ 2088721 h 5920067"/>
              <a:gd name="connsiteX205" fmla="*/ 0 w 11199600"/>
              <a:gd name="connsiteY205" fmla="*/ 1906316 h 5920067"/>
              <a:gd name="connsiteX206" fmla="*/ 0 w 11199600"/>
              <a:gd name="connsiteY206" fmla="*/ 1866658 h 5920067"/>
              <a:gd name="connsiteX207" fmla="*/ 0 w 11199600"/>
              <a:gd name="connsiteY207" fmla="*/ 1814481 h 5920067"/>
              <a:gd name="connsiteX208" fmla="*/ 0 w 11199600"/>
              <a:gd name="connsiteY208" fmla="*/ 1702609 h 5920067"/>
              <a:gd name="connsiteX209" fmla="*/ 0 w 11199600"/>
              <a:gd name="connsiteY209" fmla="*/ 1592418 h 5920067"/>
              <a:gd name="connsiteX210" fmla="*/ 0 w 11199600"/>
              <a:gd name="connsiteY210" fmla="*/ 1529519 h 5920067"/>
              <a:gd name="connsiteX211" fmla="*/ 0 w 11199600"/>
              <a:gd name="connsiteY211" fmla="*/ 1428369 h 5920067"/>
              <a:gd name="connsiteX212" fmla="*/ 0 w 11199600"/>
              <a:gd name="connsiteY212" fmla="*/ 1290764 h 5920067"/>
              <a:gd name="connsiteX213" fmla="*/ 0 w 11199600"/>
              <a:gd name="connsiteY213" fmla="*/ 1255278 h 5920067"/>
              <a:gd name="connsiteX214" fmla="*/ 0 w 11199600"/>
              <a:gd name="connsiteY214" fmla="*/ 1168307 h 5920067"/>
              <a:gd name="connsiteX215" fmla="*/ 0 w 11199600"/>
              <a:gd name="connsiteY215" fmla="*/ 1016524 h 5920067"/>
              <a:gd name="connsiteX216" fmla="*/ 0 w 11199600"/>
              <a:gd name="connsiteY216" fmla="*/ 894067 h 5920067"/>
              <a:gd name="connsiteX217" fmla="*/ 0 w 11199600"/>
              <a:gd name="connsiteY217" fmla="*/ 782195 h 5920067"/>
              <a:gd name="connsiteX218" fmla="*/ 0 w 11199600"/>
              <a:gd name="connsiteY218" fmla="*/ 507955 h 5920067"/>
              <a:gd name="connsiteX219" fmla="*/ 0 w 11199600"/>
              <a:gd name="connsiteY219" fmla="*/ 370350 h 5920067"/>
              <a:gd name="connsiteX220" fmla="*/ 0 w 11199600"/>
              <a:gd name="connsiteY220" fmla="*/ 96110 h 5920067"/>
              <a:gd name="connsiteX221" fmla="*/ 95997 w 11199600"/>
              <a:gd name="connsiteY221" fmla="*/ 0 h 5920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</a:cxnLst>
            <a:rect l="l" t="t" r="r" b="b"/>
            <a:pathLst>
              <a:path w="11199600" h="5920067">
                <a:moveTo>
                  <a:pt x="95997" y="0"/>
                </a:moveTo>
                <a:lnTo>
                  <a:pt x="11103603" y="0"/>
                </a:lnTo>
                <a:cubicBezTo>
                  <a:pt x="11199600" y="0"/>
                  <a:pt x="11199600" y="96110"/>
                  <a:pt x="11199600" y="96110"/>
                </a:cubicBezTo>
                <a:cubicBezTo>
                  <a:pt x="11199600" y="96110"/>
                  <a:pt x="11199600" y="96110"/>
                  <a:pt x="11199600" y="335165"/>
                </a:cubicBezTo>
                <a:lnTo>
                  <a:pt x="11199600" y="370350"/>
                </a:lnTo>
                <a:cubicBezTo>
                  <a:pt x="11199600" y="370350"/>
                  <a:pt x="11199600" y="370350"/>
                  <a:pt x="11199600" y="379204"/>
                </a:cubicBezTo>
                <a:lnTo>
                  <a:pt x="11199600" y="400048"/>
                </a:lnTo>
                <a:lnTo>
                  <a:pt x="11199600" y="400232"/>
                </a:lnTo>
                <a:cubicBezTo>
                  <a:pt x="11199600" y="415173"/>
                  <a:pt x="11199600" y="437585"/>
                  <a:pt x="11199600" y="471202"/>
                </a:cubicBezTo>
                <a:lnTo>
                  <a:pt x="11199600" y="475721"/>
                </a:lnTo>
                <a:lnTo>
                  <a:pt x="11199600" y="508692"/>
                </a:lnTo>
                <a:cubicBezTo>
                  <a:pt x="11199600" y="522527"/>
                  <a:pt x="11199600" y="537744"/>
                  <a:pt x="11199600" y="554484"/>
                </a:cubicBezTo>
                <a:lnTo>
                  <a:pt x="11199600" y="563015"/>
                </a:lnTo>
                <a:lnTo>
                  <a:pt x="11199600" y="609405"/>
                </a:lnTo>
                <a:lnTo>
                  <a:pt x="11199600" y="662759"/>
                </a:lnTo>
                <a:lnTo>
                  <a:pt x="11199600" y="674288"/>
                </a:lnTo>
                <a:cubicBezTo>
                  <a:pt x="11199600" y="697668"/>
                  <a:pt x="11199600" y="722846"/>
                  <a:pt x="11199600" y="749961"/>
                </a:cubicBezTo>
                <a:lnTo>
                  <a:pt x="11199600" y="775785"/>
                </a:lnTo>
                <a:lnTo>
                  <a:pt x="11199600" y="837255"/>
                </a:lnTo>
                <a:lnTo>
                  <a:pt x="11199600" y="902921"/>
                </a:lnTo>
                <a:lnTo>
                  <a:pt x="11199600" y="936999"/>
                </a:lnTo>
                <a:lnTo>
                  <a:pt x="11199600" y="1016524"/>
                </a:lnTo>
                <a:cubicBezTo>
                  <a:pt x="11199600" y="1016524"/>
                  <a:pt x="11199600" y="1016524"/>
                  <a:pt x="11199600" y="1029131"/>
                </a:cubicBezTo>
                <a:lnTo>
                  <a:pt x="11199600" y="1044999"/>
                </a:lnTo>
                <a:lnTo>
                  <a:pt x="11199600" y="1046406"/>
                </a:lnTo>
                <a:lnTo>
                  <a:pt x="11199600" y="1050025"/>
                </a:lnTo>
                <a:lnTo>
                  <a:pt x="11199600" y="1074887"/>
                </a:lnTo>
                <a:cubicBezTo>
                  <a:pt x="11199600" y="1098232"/>
                  <a:pt x="11199600" y="1130916"/>
                  <a:pt x="11199600" y="1176672"/>
                </a:cubicBezTo>
                <a:lnTo>
                  <a:pt x="11199600" y="1177161"/>
                </a:lnTo>
                <a:lnTo>
                  <a:pt x="11199600" y="1202847"/>
                </a:lnTo>
                <a:lnTo>
                  <a:pt x="11199600" y="1255579"/>
                </a:lnTo>
                <a:lnTo>
                  <a:pt x="11199600" y="1290764"/>
                </a:lnTo>
                <a:cubicBezTo>
                  <a:pt x="11199600" y="1290764"/>
                  <a:pt x="11199600" y="1290764"/>
                  <a:pt x="11199600" y="1299618"/>
                </a:cubicBezTo>
                <a:lnTo>
                  <a:pt x="11199600" y="1319239"/>
                </a:lnTo>
                <a:lnTo>
                  <a:pt x="11199600" y="1320462"/>
                </a:lnTo>
                <a:lnTo>
                  <a:pt x="11199600" y="1320646"/>
                </a:lnTo>
                <a:cubicBezTo>
                  <a:pt x="11199600" y="1328117"/>
                  <a:pt x="11199600" y="1337455"/>
                  <a:pt x="11199600" y="1349128"/>
                </a:cubicBezTo>
                <a:lnTo>
                  <a:pt x="11199600" y="1377296"/>
                </a:lnTo>
                <a:lnTo>
                  <a:pt x="11199600" y="1391616"/>
                </a:lnTo>
                <a:lnTo>
                  <a:pt x="11199600" y="1396135"/>
                </a:lnTo>
                <a:lnTo>
                  <a:pt x="11199600" y="1429106"/>
                </a:lnTo>
                <a:cubicBezTo>
                  <a:pt x="11199600" y="1442941"/>
                  <a:pt x="11199600" y="1458158"/>
                  <a:pt x="11199600" y="1474898"/>
                </a:cubicBezTo>
                <a:lnTo>
                  <a:pt x="11199600" y="1477087"/>
                </a:lnTo>
                <a:lnTo>
                  <a:pt x="11199600" y="1483429"/>
                </a:lnTo>
                <a:lnTo>
                  <a:pt x="11199600" y="1529819"/>
                </a:lnTo>
                <a:lnTo>
                  <a:pt x="11199600" y="1569177"/>
                </a:lnTo>
                <a:lnTo>
                  <a:pt x="11199600" y="1583173"/>
                </a:lnTo>
                <a:lnTo>
                  <a:pt x="11199600" y="1594702"/>
                </a:lnTo>
                <a:lnTo>
                  <a:pt x="11199600" y="1651536"/>
                </a:lnTo>
                <a:lnTo>
                  <a:pt x="11199600" y="1670375"/>
                </a:lnTo>
                <a:lnTo>
                  <a:pt x="11199600" y="1696199"/>
                </a:lnTo>
                <a:lnTo>
                  <a:pt x="11199600" y="1757669"/>
                </a:lnTo>
                <a:lnTo>
                  <a:pt x="11199600" y="1779318"/>
                </a:lnTo>
                <a:lnTo>
                  <a:pt x="11199600" y="1823335"/>
                </a:lnTo>
                <a:lnTo>
                  <a:pt x="11199600" y="1843417"/>
                </a:lnTo>
                <a:lnTo>
                  <a:pt x="11199600" y="1857413"/>
                </a:lnTo>
                <a:lnTo>
                  <a:pt x="11199600" y="1965413"/>
                </a:lnTo>
                <a:lnTo>
                  <a:pt x="11199600" y="1970439"/>
                </a:lnTo>
                <a:lnTo>
                  <a:pt x="11199600" y="2008551"/>
                </a:lnTo>
                <a:lnTo>
                  <a:pt x="11199600" y="2053558"/>
                </a:lnTo>
                <a:lnTo>
                  <a:pt x="11199600" y="2097575"/>
                </a:lnTo>
                <a:lnTo>
                  <a:pt x="11199600" y="2123261"/>
                </a:lnTo>
                <a:lnTo>
                  <a:pt x="11199600" y="2239653"/>
                </a:lnTo>
                <a:lnTo>
                  <a:pt x="11199600" y="2257705"/>
                </a:lnTo>
                <a:lnTo>
                  <a:pt x="11199600" y="2282791"/>
                </a:lnTo>
                <a:lnTo>
                  <a:pt x="11199600" y="2297710"/>
                </a:lnTo>
                <a:lnTo>
                  <a:pt x="11199600" y="2397501"/>
                </a:lnTo>
                <a:lnTo>
                  <a:pt x="11199600" y="2489591"/>
                </a:lnTo>
                <a:lnTo>
                  <a:pt x="11199600" y="2527610"/>
                </a:lnTo>
                <a:lnTo>
                  <a:pt x="11199600" y="2531945"/>
                </a:lnTo>
                <a:lnTo>
                  <a:pt x="11199600" y="2571950"/>
                </a:lnTo>
                <a:lnTo>
                  <a:pt x="11199600" y="2699732"/>
                </a:lnTo>
                <a:lnTo>
                  <a:pt x="11199600" y="2763831"/>
                </a:lnTo>
                <a:lnTo>
                  <a:pt x="11199600" y="2801851"/>
                </a:lnTo>
                <a:lnTo>
                  <a:pt x="11199600" y="2819097"/>
                </a:lnTo>
                <a:lnTo>
                  <a:pt x="11199600" y="2928965"/>
                </a:lnTo>
                <a:lnTo>
                  <a:pt x="11199600" y="2973972"/>
                </a:lnTo>
                <a:lnTo>
                  <a:pt x="11199600" y="3093337"/>
                </a:lnTo>
                <a:lnTo>
                  <a:pt x="11199600" y="3132995"/>
                </a:lnTo>
                <a:lnTo>
                  <a:pt x="11199600" y="3178119"/>
                </a:lnTo>
                <a:lnTo>
                  <a:pt x="11199600" y="3203205"/>
                </a:lnTo>
                <a:lnTo>
                  <a:pt x="11199600" y="3407236"/>
                </a:lnTo>
                <a:lnTo>
                  <a:pt x="11199600" y="3448024"/>
                </a:lnTo>
                <a:lnTo>
                  <a:pt x="11199600" y="3452359"/>
                </a:lnTo>
                <a:lnTo>
                  <a:pt x="11199600" y="3470135"/>
                </a:lnTo>
                <a:lnTo>
                  <a:pt x="11199600" y="3722265"/>
                </a:lnTo>
                <a:lnTo>
                  <a:pt x="11199600" y="3739511"/>
                </a:lnTo>
                <a:lnTo>
                  <a:pt x="11199600" y="3744375"/>
                </a:lnTo>
                <a:lnTo>
                  <a:pt x="11199600" y="3831346"/>
                </a:lnTo>
                <a:lnTo>
                  <a:pt x="11199600" y="4013751"/>
                </a:lnTo>
                <a:lnTo>
                  <a:pt x="11199600" y="4053409"/>
                </a:lnTo>
                <a:lnTo>
                  <a:pt x="11199600" y="4105586"/>
                </a:lnTo>
                <a:lnTo>
                  <a:pt x="11199600" y="4217459"/>
                </a:lnTo>
                <a:lnTo>
                  <a:pt x="11199600" y="4327650"/>
                </a:lnTo>
                <a:lnTo>
                  <a:pt x="11199600" y="4390549"/>
                </a:lnTo>
                <a:lnTo>
                  <a:pt x="11199600" y="4491699"/>
                </a:lnTo>
                <a:lnTo>
                  <a:pt x="11199600" y="4629303"/>
                </a:lnTo>
                <a:lnTo>
                  <a:pt x="11199600" y="4664789"/>
                </a:lnTo>
                <a:lnTo>
                  <a:pt x="11199600" y="4751760"/>
                </a:lnTo>
                <a:lnTo>
                  <a:pt x="11199600" y="4903543"/>
                </a:lnTo>
                <a:lnTo>
                  <a:pt x="11199600" y="5026000"/>
                </a:lnTo>
                <a:lnTo>
                  <a:pt x="11199600" y="5137873"/>
                </a:lnTo>
                <a:lnTo>
                  <a:pt x="11199600" y="5412113"/>
                </a:lnTo>
                <a:lnTo>
                  <a:pt x="11199600" y="5549717"/>
                </a:lnTo>
                <a:lnTo>
                  <a:pt x="11199600" y="5823957"/>
                </a:lnTo>
                <a:cubicBezTo>
                  <a:pt x="11199600" y="5920067"/>
                  <a:pt x="11103603" y="5920067"/>
                  <a:pt x="11103603" y="5920067"/>
                </a:cubicBezTo>
                <a:cubicBezTo>
                  <a:pt x="11103603" y="5920067"/>
                  <a:pt x="11103603" y="5920067"/>
                  <a:pt x="95997" y="5920067"/>
                </a:cubicBezTo>
                <a:cubicBezTo>
                  <a:pt x="0" y="5920067"/>
                  <a:pt x="0" y="5823957"/>
                  <a:pt x="0" y="5823957"/>
                </a:cubicBezTo>
                <a:lnTo>
                  <a:pt x="0" y="5820222"/>
                </a:lnTo>
                <a:lnTo>
                  <a:pt x="0" y="5811351"/>
                </a:lnTo>
                <a:lnTo>
                  <a:pt x="0" y="5794075"/>
                </a:lnTo>
                <a:lnTo>
                  <a:pt x="0" y="5765594"/>
                </a:lnTo>
                <a:lnTo>
                  <a:pt x="0" y="5723106"/>
                </a:lnTo>
                <a:lnTo>
                  <a:pt x="0" y="5663809"/>
                </a:lnTo>
                <a:lnTo>
                  <a:pt x="0" y="5584902"/>
                </a:lnTo>
                <a:lnTo>
                  <a:pt x="0" y="5549717"/>
                </a:lnTo>
                <a:lnTo>
                  <a:pt x="0" y="5548611"/>
                </a:lnTo>
                <a:lnTo>
                  <a:pt x="0" y="5540863"/>
                </a:lnTo>
                <a:lnTo>
                  <a:pt x="0" y="5520020"/>
                </a:lnTo>
                <a:lnTo>
                  <a:pt x="0" y="5519835"/>
                </a:lnTo>
                <a:lnTo>
                  <a:pt x="0" y="5478886"/>
                </a:lnTo>
                <a:lnTo>
                  <a:pt x="0" y="5448866"/>
                </a:lnTo>
                <a:lnTo>
                  <a:pt x="0" y="5444347"/>
                </a:lnTo>
                <a:lnTo>
                  <a:pt x="0" y="5411375"/>
                </a:lnTo>
                <a:lnTo>
                  <a:pt x="0" y="5365584"/>
                </a:lnTo>
                <a:lnTo>
                  <a:pt x="0" y="5357053"/>
                </a:lnTo>
                <a:lnTo>
                  <a:pt x="0" y="5310662"/>
                </a:lnTo>
                <a:lnTo>
                  <a:pt x="0" y="5257308"/>
                </a:lnTo>
                <a:lnTo>
                  <a:pt x="0" y="5245780"/>
                </a:lnTo>
                <a:lnTo>
                  <a:pt x="0" y="5170107"/>
                </a:lnTo>
                <a:lnTo>
                  <a:pt x="0" y="5144283"/>
                </a:lnTo>
                <a:lnTo>
                  <a:pt x="0" y="5082813"/>
                </a:lnTo>
                <a:lnTo>
                  <a:pt x="0" y="5017146"/>
                </a:lnTo>
                <a:lnTo>
                  <a:pt x="0" y="4983068"/>
                </a:lnTo>
                <a:lnTo>
                  <a:pt x="0" y="4903543"/>
                </a:lnTo>
                <a:lnTo>
                  <a:pt x="0" y="4899808"/>
                </a:lnTo>
                <a:lnTo>
                  <a:pt x="0" y="4890937"/>
                </a:lnTo>
                <a:lnTo>
                  <a:pt x="0" y="4875069"/>
                </a:lnTo>
                <a:lnTo>
                  <a:pt x="0" y="4873661"/>
                </a:lnTo>
                <a:lnTo>
                  <a:pt x="0" y="4870043"/>
                </a:lnTo>
                <a:lnTo>
                  <a:pt x="0" y="4845180"/>
                </a:lnTo>
                <a:lnTo>
                  <a:pt x="0" y="4802692"/>
                </a:lnTo>
                <a:lnTo>
                  <a:pt x="0" y="4743395"/>
                </a:lnTo>
                <a:lnTo>
                  <a:pt x="0" y="4742906"/>
                </a:lnTo>
                <a:lnTo>
                  <a:pt x="0" y="4717221"/>
                </a:lnTo>
                <a:lnTo>
                  <a:pt x="0" y="4664488"/>
                </a:lnTo>
                <a:lnTo>
                  <a:pt x="0" y="4629303"/>
                </a:lnTo>
                <a:lnTo>
                  <a:pt x="0" y="4628197"/>
                </a:lnTo>
                <a:lnTo>
                  <a:pt x="0" y="4620449"/>
                </a:lnTo>
                <a:lnTo>
                  <a:pt x="0" y="4600829"/>
                </a:lnTo>
                <a:lnTo>
                  <a:pt x="0" y="4599606"/>
                </a:lnTo>
                <a:lnTo>
                  <a:pt x="0" y="4599421"/>
                </a:lnTo>
                <a:lnTo>
                  <a:pt x="0" y="4558472"/>
                </a:lnTo>
                <a:lnTo>
                  <a:pt x="0" y="4542771"/>
                </a:lnTo>
                <a:lnTo>
                  <a:pt x="0" y="4528452"/>
                </a:lnTo>
                <a:lnTo>
                  <a:pt x="0" y="4523933"/>
                </a:lnTo>
                <a:lnTo>
                  <a:pt x="0" y="4490961"/>
                </a:lnTo>
                <a:lnTo>
                  <a:pt x="0" y="4445170"/>
                </a:lnTo>
                <a:lnTo>
                  <a:pt x="0" y="4442981"/>
                </a:lnTo>
                <a:lnTo>
                  <a:pt x="0" y="4436639"/>
                </a:lnTo>
                <a:lnTo>
                  <a:pt x="0" y="4390248"/>
                </a:lnTo>
                <a:lnTo>
                  <a:pt x="0" y="4350891"/>
                </a:lnTo>
                <a:lnTo>
                  <a:pt x="0" y="4336894"/>
                </a:lnTo>
                <a:lnTo>
                  <a:pt x="0" y="4325366"/>
                </a:lnTo>
                <a:lnTo>
                  <a:pt x="0" y="4268531"/>
                </a:lnTo>
                <a:lnTo>
                  <a:pt x="0" y="4249693"/>
                </a:lnTo>
                <a:lnTo>
                  <a:pt x="0" y="4223869"/>
                </a:lnTo>
                <a:lnTo>
                  <a:pt x="0" y="4162399"/>
                </a:lnTo>
                <a:lnTo>
                  <a:pt x="0" y="4140749"/>
                </a:lnTo>
                <a:lnTo>
                  <a:pt x="0" y="4096732"/>
                </a:lnTo>
                <a:lnTo>
                  <a:pt x="0" y="4076651"/>
                </a:lnTo>
                <a:lnTo>
                  <a:pt x="0" y="4062654"/>
                </a:lnTo>
                <a:lnTo>
                  <a:pt x="0" y="3954655"/>
                </a:lnTo>
                <a:lnTo>
                  <a:pt x="0" y="3949629"/>
                </a:lnTo>
                <a:lnTo>
                  <a:pt x="0" y="3911516"/>
                </a:lnTo>
                <a:lnTo>
                  <a:pt x="0" y="3866509"/>
                </a:lnTo>
                <a:lnTo>
                  <a:pt x="0" y="3822492"/>
                </a:lnTo>
                <a:lnTo>
                  <a:pt x="0" y="3796807"/>
                </a:lnTo>
                <a:lnTo>
                  <a:pt x="0" y="3680415"/>
                </a:lnTo>
                <a:lnTo>
                  <a:pt x="0" y="3662362"/>
                </a:lnTo>
                <a:lnTo>
                  <a:pt x="0" y="3637276"/>
                </a:lnTo>
                <a:lnTo>
                  <a:pt x="0" y="3622357"/>
                </a:lnTo>
                <a:lnTo>
                  <a:pt x="0" y="3522567"/>
                </a:lnTo>
                <a:lnTo>
                  <a:pt x="0" y="3430477"/>
                </a:lnTo>
                <a:lnTo>
                  <a:pt x="0" y="3392457"/>
                </a:lnTo>
                <a:lnTo>
                  <a:pt x="0" y="3388122"/>
                </a:lnTo>
                <a:lnTo>
                  <a:pt x="0" y="3348117"/>
                </a:lnTo>
                <a:lnTo>
                  <a:pt x="0" y="3220335"/>
                </a:lnTo>
                <a:lnTo>
                  <a:pt x="0" y="3156237"/>
                </a:lnTo>
                <a:lnTo>
                  <a:pt x="0" y="3118217"/>
                </a:lnTo>
                <a:lnTo>
                  <a:pt x="0" y="3100970"/>
                </a:lnTo>
                <a:lnTo>
                  <a:pt x="0" y="2991102"/>
                </a:lnTo>
                <a:lnTo>
                  <a:pt x="0" y="2946095"/>
                </a:lnTo>
                <a:lnTo>
                  <a:pt x="0" y="2826730"/>
                </a:lnTo>
                <a:lnTo>
                  <a:pt x="0" y="2787072"/>
                </a:lnTo>
                <a:lnTo>
                  <a:pt x="0" y="2741948"/>
                </a:lnTo>
                <a:lnTo>
                  <a:pt x="0" y="2716862"/>
                </a:lnTo>
                <a:lnTo>
                  <a:pt x="0" y="2512832"/>
                </a:lnTo>
                <a:lnTo>
                  <a:pt x="0" y="2472043"/>
                </a:lnTo>
                <a:lnTo>
                  <a:pt x="0" y="2467708"/>
                </a:lnTo>
                <a:lnTo>
                  <a:pt x="0" y="2449933"/>
                </a:lnTo>
                <a:lnTo>
                  <a:pt x="0" y="2197803"/>
                </a:lnTo>
                <a:lnTo>
                  <a:pt x="0" y="2180556"/>
                </a:lnTo>
                <a:lnTo>
                  <a:pt x="0" y="2175692"/>
                </a:lnTo>
                <a:lnTo>
                  <a:pt x="0" y="2088721"/>
                </a:lnTo>
                <a:lnTo>
                  <a:pt x="0" y="1906316"/>
                </a:lnTo>
                <a:lnTo>
                  <a:pt x="0" y="1866658"/>
                </a:lnTo>
                <a:lnTo>
                  <a:pt x="0" y="1814481"/>
                </a:lnTo>
                <a:lnTo>
                  <a:pt x="0" y="1702609"/>
                </a:lnTo>
                <a:lnTo>
                  <a:pt x="0" y="1592418"/>
                </a:lnTo>
                <a:lnTo>
                  <a:pt x="0" y="1529519"/>
                </a:lnTo>
                <a:lnTo>
                  <a:pt x="0" y="1428369"/>
                </a:lnTo>
                <a:lnTo>
                  <a:pt x="0" y="1290764"/>
                </a:lnTo>
                <a:lnTo>
                  <a:pt x="0" y="1255278"/>
                </a:lnTo>
                <a:lnTo>
                  <a:pt x="0" y="1168307"/>
                </a:lnTo>
                <a:lnTo>
                  <a:pt x="0" y="1016524"/>
                </a:lnTo>
                <a:lnTo>
                  <a:pt x="0" y="894067"/>
                </a:lnTo>
                <a:lnTo>
                  <a:pt x="0" y="782195"/>
                </a:lnTo>
                <a:lnTo>
                  <a:pt x="0" y="507955"/>
                </a:lnTo>
                <a:lnTo>
                  <a:pt x="0" y="370350"/>
                </a:lnTo>
                <a:lnTo>
                  <a:pt x="0" y="96110"/>
                </a:lnTo>
                <a:cubicBezTo>
                  <a:pt x="0" y="0"/>
                  <a:pt x="95997" y="0"/>
                  <a:pt x="95997" y="0"/>
                </a:cubicBezTo>
                <a:close/>
              </a:path>
            </a:pathLst>
          </a:custGeom>
          <a:solidFill>
            <a:schemeClr val="bg2">
              <a:lumMod val="20000"/>
              <a:lumOff val="80000"/>
              <a:alpha val="10000"/>
            </a:schemeClr>
          </a:solidFill>
        </p:spPr>
        <p:txBody>
          <a:bodyPr wrap="square" lIns="3240000" tIns="36000" rIns="36000" bIns="36000" anchor="ctr" anchorCtr="0">
            <a:noAutofit/>
          </a:bodyPr>
          <a:lstStyle>
            <a:lvl1pPr algn="ctr">
              <a:defRPr sz="1400" b="0"/>
            </a:lvl1pPr>
          </a:lstStyle>
          <a:p>
            <a:r>
              <a:rPr lang="en-US" noProof="0"/>
              <a:t>Click icon to add picture</a:t>
            </a:r>
            <a:endParaRPr lang="en-GB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82658263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89877881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claim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gray">
          <a:xfrm>
            <a:off x="846826" y="1270000"/>
            <a:ext cx="5058000" cy="5004000"/>
          </a:xfrm>
        </p:spPr>
        <p:txBody>
          <a:bodyPr/>
          <a:lstStyle>
            <a:lvl1pPr>
              <a:lnSpc>
                <a:spcPts val="1400"/>
              </a:lnSpc>
              <a:spcAft>
                <a:spcPts val="0"/>
              </a:spcAft>
              <a:defRPr sz="1300" b="0"/>
            </a:lvl1pPr>
            <a:lvl2pPr>
              <a:lnSpc>
                <a:spcPts val="1400"/>
              </a:lnSpc>
              <a:spcAft>
                <a:spcPts val="0"/>
              </a:spcAft>
              <a:defRPr sz="1300"/>
            </a:lvl2pPr>
            <a:lvl3pPr>
              <a:lnSpc>
                <a:spcPts val="1400"/>
              </a:lnSpc>
              <a:spcAft>
                <a:spcPts val="0"/>
              </a:spcAft>
              <a:defRPr sz="1300"/>
            </a:lvl3pPr>
            <a:lvl4pPr>
              <a:lnSpc>
                <a:spcPts val="1400"/>
              </a:lnSpc>
              <a:spcAft>
                <a:spcPts val="0"/>
              </a:spcAft>
              <a:defRPr sz="1300"/>
            </a:lvl4pPr>
            <a:lvl5pPr>
              <a:lnSpc>
                <a:spcPts val="1400"/>
              </a:lnSpc>
              <a:spcAft>
                <a:spcPts val="0"/>
              </a:spcAft>
              <a:defRPr sz="13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8" name="Content Placeholder 2"/>
          <p:cNvSpPr>
            <a:spLocks noGrp="1"/>
          </p:cNvSpPr>
          <p:nvPr>
            <p:ph idx="13"/>
          </p:nvPr>
        </p:nvSpPr>
        <p:spPr bwMode="gray">
          <a:xfrm>
            <a:off x="6276750" y="1270000"/>
            <a:ext cx="5058000" cy="5004000"/>
          </a:xfrm>
        </p:spPr>
        <p:txBody>
          <a:bodyPr/>
          <a:lstStyle>
            <a:lvl1pPr>
              <a:lnSpc>
                <a:spcPts val="1400"/>
              </a:lnSpc>
              <a:spcAft>
                <a:spcPts val="0"/>
              </a:spcAft>
              <a:defRPr sz="1300" b="0"/>
            </a:lvl1pPr>
            <a:lvl2pPr>
              <a:lnSpc>
                <a:spcPts val="1400"/>
              </a:lnSpc>
              <a:spcAft>
                <a:spcPts val="0"/>
              </a:spcAft>
              <a:defRPr sz="1300"/>
            </a:lvl2pPr>
            <a:lvl3pPr>
              <a:lnSpc>
                <a:spcPts val="1400"/>
              </a:lnSpc>
              <a:spcAft>
                <a:spcPts val="0"/>
              </a:spcAft>
              <a:defRPr sz="1300"/>
            </a:lvl3pPr>
            <a:lvl4pPr>
              <a:lnSpc>
                <a:spcPts val="1400"/>
              </a:lnSpc>
              <a:spcAft>
                <a:spcPts val="0"/>
              </a:spcAft>
              <a:defRPr sz="1300"/>
            </a:lvl4pPr>
            <a:lvl5pPr>
              <a:lnSpc>
                <a:spcPts val="1400"/>
              </a:lnSpc>
              <a:spcAft>
                <a:spcPts val="0"/>
              </a:spcAft>
              <a:defRPr sz="13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3671685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720">
          <p15:clr>
            <a:srgbClr val="FBAE40"/>
          </p15:clr>
        </p15:guide>
        <p15:guide id="2" pos="3948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DDD2A080-DA64-4F5C-9131-47EB793B4410}" type="slidenum">
              <a:rPr lang="en-GB" smtClean="0"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0155844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Freeform 31"/>
          <p:cNvSpPr>
            <a:spLocks noChangeAspect="1"/>
          </p:cNvSpPr>
          <p:nvPr userDrawn="1"/>
        </p:nvSpPr>
        <p:spPr bwMode="gray">
          <a:xfrm>
            <a:off x="693738" y="1695449"/>
            <a:ext cx="10641600" cy="2630915"/>
          </a:xfrm>
          <a:custGeom>
            <a:avLst/>
            <a:gdLst>
              <a:gd name="T0" fmla="*/ 2480 w 2480"/>
              <a:gd name="T1" fmla="*/ 528 h 611"/>
              <a:gd name="T2" fmla="*/ 2480 w 2480"/>
              <a:gd name="T3" fmla="*/ 32 h 611"/>
              <a:gd name="T4" fmla="*/ 2448 w 2480"/>
              <a:gd name="T5" fmla="*/ 0 h 611"/>
              <a:gd name="T6" fmla="*/ 32 w 2480"/>
              <a:gd name="T7" fmla="*/ 0 h 611"/>
              <a:gd name="T8" fmla="*/ 0 w 2480"/>
              <a:gd name="T9" fmla="*/ 32 h 611"/>
              <a:gd name="T10" fmla="*/ 0 w 2480"/>
              <a:gd name="T11" fmla="*/ 528 h 611"/>
              <a:gd name="T12" fmla="*/ 32 w 2480"/>
              <a:gd name="T13" fmla="*/ 560 h 611"/>
              <a:gd name="T14" fmla="*/ 237 w 2480"/>
              <a:gd name="T15" fmla="*/ 560 h 611"/>
              <a:gd name="T16" fmla="*/ 271 w 2480"/>
              <a:gd name="T17" fmla="*/ 604 h 611"/>
              <a:gd name="T18" fmla="*/ 289 w 2480"/>
              <a:gd name="T19" fmla="*/ 604 h 611"/>
              <a:gd name="T20" fmla="*/ 323 w 2480"/>
              <a:gd name="T21" fmla="*/ 560 h 611"/>
              <a:gd name="T22" fmla="*/ 2448 w 2480"/>
              <a:gd name="T23" fmla="*/ 560 h 611"/>
              <a:gd name="T24" fmla="*/ 2480 w 2480"/>
              <a:gd name="T25" fmla="*/ 528 h 6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480" h="611">
                <a:moveTo>
                  <a:pt x="2480" y="528"/>
                </a:moveTo>
                <a:cubicBezTo>
                  <a:pt x="2480" y="32"/>
                  <a:pt x="2480" y="32"/>
                  <a:pt x="2480" y="32"/>
                </a:cubicBezTo>
                <a:cubicBezTo>
                  <a:pt x="2480" y="32"/>
                  <a:pt x="2480" y="0"/>
                  <a:pt x="2448" y="0"/>
                </a:cubicBezTo>
                <a:cubicBezTo>
                  <a:pt x="32" y="0"/>
                  <a:pt x="32" y="0"/>
                  <a:pt x="32" y="0"/>
                </a:cubicBezTo>
                <a:cubicBezTo>
                  <a:pt x="32" y="0"/>
                  <a:pt x="0" y="0"/>
                  <a:pt x="0" y="32"/>
                </a:cubicBezTo>
                <a:cubicBezTo>
                  <a:pt x="0" y="528"/>
                  <a:pt x="0" y="528"/>
                  <a:pt x="0" y="528"/>
                </a:cubicBezTo>
                <a:cubicBezTo>
                  <a:pt x="0" y="528"/>
                  <a:pt x="0" y="560"/>
                  <a:pt x="32" y="560"/>
                </a:cubicBezTo>
                <a:cubicBezTo>
                  <a:pt x="237" y="560"/>
                  <a:pt x="237" y="560"/>
                  <a:pt x="237" y="560"/>
                </a:cubicBezTo>
                <a:cubicBezTo>
                  <a:pt x="271" y="604"/>
                  <a:pt x="271" y="604"/>
                  <a:pt x="271" y="604"/>
                </a:cubicBezTo>
                <a:cubicBezTo>
                  <a:pt x="276" y="611"/>
                  <a:pt x="284" y="611"/>
                  <a:pt x="289" y="604"/>
                </a:cubicBezTo>
                <a:cubicBezTo>
                  <a:pt x="323" y="560"/>
                  <a:pt x="323" y="560"/>
                  <a:pt x="323" y="560"/>
                </a:cubicBezTo>
                <a:cubicBezTo>
                  <a:pt x="2448" y="560"/>
                  <a:pt x="2448" y="560"/>
                  <a:pt x="2448" y="560"/>
                </a:cubicBezTo>
                <a:cubicBezTo>
                  <a:pt x="2448" y="560"/>
                  <a:pt x="2480" y="560"/>
                  <a:pt x="2480" y="528"/>
                </a:cubicBezTo>
              </a:path>
            </a:pathLst>
          </a:custGeom>
          <a:solidFill>
            <a:srgbClr val="FF62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5" name="Title 1"/>
          <p:cNvSpPr>
            <a:spLocks noGrp="1"/>
          </p:cNvSpPr>
          <p:nvPr>
            <p:ph type="ctrTitle"/>
          </p:nvPr>
        </p:nvSpPr>
        <p:spPr bwMode="gray">
          <a:xfrm>
            <a:off x="1172150" y="1695451"/>
            <a:ext cx="10162600" cy="2368549"/>
          </a:xfrm>
        </p:spPr>
        <p:txBody>
          <a:bodyPr anchor="ctr" anchorCtr="0">
            <a:noAutofit/>
          </a:bodyPr>
          <a:lstStyle>
            <a:lvl1pPr algn="l">
              <a:lnSpc>
                <a:spcPts val="4600"/>
              </a:lnSpc>
              <a:defRPr sz="4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grpSp>
        <p:nvGrpSpPr>
          <p:cNvPr id="36" name="Group 35"/>
          <p:cNvGrpSpPr/>
          <p:nvPr userDrawn="1"/>
        </p:nvGrpSpPr>
        <p:grpSpPr bwMode="gray">
          <a:xfrm>
            <a:off x="-2035175" y="0"/>
            <a:ext cx="1872000" cy="4689612"/>
            <a:chOff x="-2581275" y="595116"/>
            <a:chExt cx="1872000" cy="4689612"/>
          </a:xfrm>
        </p:grpSpPr>
        <p:sp>
          <p:nvSpPr>
            <p:cNvPr id="37" name="Rectangle 104"/>
            <p:cNvSpPr>
              <a:spLocks noChangeArrowheads="1"/>
            </p:cNvSpPr>
            <p:nvPr/>
          </p:nvSpPr>
          <p:spPr bwMode="gray">
            <a:xfrm>
              <a:off x="-2581275" y="4276728"/>
              <a:ext cx="1872000" cy="1008000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38" name="Rectangle 104"/>
            <p:cNvSpPr>
              <a:spLocks noChangeArrowheads="1"/>
            </p:cNvSpPr>
            <p:nvPr userDrawn="1"/>
          </p:nvSpPr>
          <p:spPr bwMode="gray">
            <a:xfrm>
              <a:off x="-2581275" y="595116"/>
              <a:ext cx="1872000" cy="3672087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39" name="Rectangle 105"/>
            <p:cNvSpPr>
              <a:spLocks noChangeArrowheads="1"/>
            </p:cNvSpPr>
            <p:nvPr userDrawn="1"/>
          </p:nvSpPr>
          <p:spPr bwMode="gray">
            <a:xfrm>
              <a:off x="-2449513" y="1136650"/>
              <a:ext cx="215900" cy="215900"/>
            </a:xfrm>
            <a:prstGeom prst="rect">
              <a:avLst/>
            </a:prstGeom>
            <a:solidFill>
              <a:srgbClr val="FF6200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40" name="Rectangle 106"/>
            <p:cNvSpPr>
              <a:spLocks noChangeArrowheads="1"/>
            </p:cNvSpPr>
            <p:nvPr userDrawn="1"/>
          </p:nvSpPr>
          <p:spPr bwMode="gray">
            <a:xfrm>
              <a:off x="-2159000" y="1146175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Orange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255, 98, 0</a:t>
              </a:r>
            </a:p>
          </p:txBody>
        </p:sp>
        <p:sp>
          <p:nvSpPr>
            <p:cNvPr id="41" name="Rectangle 107"/>
            <p:cNvSpPr>
              <a:spLocks noChangeArrowheads="1"/>
            </p:cNvSpPr>
            <p:nvPr userDrawn="1"/>
          </p:nvSpPr>
          <p:spPr bwMode="gray">
            <a:xfrm>
              <a:off x="-2449513" y="1571626"/>
              <a:ext cx="215900" cy="215900"/>
            </a:xfrm>
            <a:prstGeom prst="rect">
              <a:avLst/>
            </a:prstGeom>
            <a:solidFill>
              <a:srgbClr val="A8A8A8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42" name="Rectangle 108"/>
            <p:cNvSpPr>
              <a:spLocks noChangeArrowheads="1"/>
            </p:cNvSpPr>
            <p:nvPr userDrawn="1"/>
          </p:nvSpPr>
          <p:spPr bwMode="gray">
            <a:xfrm>
              <a:off x="-2159000" y="1597026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Light Grey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168, 168, 168</a:t>
              </a:r>
            </a:p>
          </p:txBody>
        </p:sp>
        <p:sp>
          <p:nvSpPr>
            <p:cNvPr id="43" name="Rectangle 109"/>
            <p:cNvSpPr>
              <a:spLocks noChangeArrowheads="1"/>
            </p:cNvSpPr>
            <p:nvPr userDrawn="1"/>
          </p:nvSpPr>
          <p:spPr bwMode="gray">
            <a:xfrm>
              <a:off x="-2449513" y="2058988"/>
              <a:ext cx="215900" cy="215900"/>
            </a:xfrm>
            <a:prstGeom prst="rect">
              <a:avLst/>
            </a:prstGeom>
            <a:solidFill>
              <a:srgbClr val="525199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44" name="Rectangle 110"/>
            <p:cNvSpPr>
              <a:spLocks noChangeArrowheads="1"/>
            </p:cNvSpPr>
            <p:nvPr userDrawn="1"/>
          </p:nvSpPr>
          <p:spPr bwMode="gray">
            <a:xfrm>
              <a:off x="-2159000" y="2068513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Indigo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82, 81, 153</a:t>
              </a:r>
            </a:p>
          </p:txBody>
        </p:sp>
        <p:sp>
          <p:nvSpPr>
            <p:cNvPr id="45" name="Rectangle 111"/>
            <p:cNvSpPr>
              <a:spLocks noChangeArrowheads="1"/>
            </p:cNvSpPr>
            <p:nvPr userDrawn="1"/>
          </p:nvSpPr>
          <p:spPr bwMode="gray">
            <a:xfrm>
              <a:off x="-2449513" y="2527301"/>
              <a:ext cx="215900" cy="215900"/>
            </a:xfrm>
            <a:prstGeom prst="rect">
              <a:avLst/>
            </a:prstGeom>
            <a:solidFill>
              <a:srgbClr val="60A6DA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46" name="Rectangle 112"/>
            <p:cNvSpPr>
              <a:spLocks noChangeArrowheads="1"/>
            </p:cNvSpPr>
            <p:nvPr userDrawn="1"/>
          </p:nvSpPr>
          <p:spPr bwMode="gray">
            <a:xfrm>
              <a:off x="-2159000" y="2536826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Sky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96, 166, 218</a:t>
              </a:r>
            </a:p>
          </p:txBody>
        </p:sp>
        <p:sp>
          <p:nvSpPr>
            <p:cNvPr id="47" name="Rectangle 113"/>
            <p:cNvSpPr>
              <a:spLocks noChangeArrowheads="1"/>
            </p:cNvSpPr>
            <p:nvPr userDrawn="1"/>
          </p:nvSpPr>
          <p:spPr bwMode="gray">
            <a:xfrm>
              <a:off x="-2449513" y="762000"/>
              <a:ext cx="1692000" cy="165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200" b="1">
                  <a:solidFill>
                    <a:srgbClr val="333333"/>
                  </a:solidFill>
                </a:rPr>
                <a:t>Colour Guidelines</a:t>
              </a:r>
            </a:p>
          </p:txBody>
        </p:sp>
        <p:sp>
          <p:nvSpPr>
            <p:cNvPr id="48" name="Rectangle 107"/>
            <p:cNvSpPr>
              <a:spLocks noChangeArrowheads="1"/>
            </p:cNvSpPr>
            <p:nvPr/>
          </p:nvSpPr>
          <p:spPr bwMode="gray">
            <a:xfrm>
              <a:off x="-2449513" y="2962277"/>
              <a:ext cx="215900" cy="215900"/>
            </a:xfrm>
            <a:prstGeom prst="rect">
              <a:avLst/>
            </a:prstGeom>
            <a:solidFill>
              <a:srgbClr val="AB0066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49" name="Rectangle 108"/>
            <p:cNvSpPr>
              <a:spLocks noChangeArrowheads="1"/>
            </p:cNvSpPr>
            <p:nvPr/>
          </p:nvSpPr>
          <p:spPr bwMode="gray">
            <a:xfrm>
              <a:off x="-2159000" y="2987677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Fuchsia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171, 0, 102</a:t>
              </a:r>
            </a:p>
          </p:txBody>
        </p:sp>
        <p:sp>
          <p:nvSpPr>
            <p:cNvPr id="50" name="Rectangle 109"/>
            <p:cNvSpPr>
              <a:spLocks noChangeArrowheads="1"/>
            </p:cNvSpPr>
            <p:nvPr/>
          </p:nvSpPr>
          <p:spPr bwMode="gray">
            <a:xfrm>
              <a:off x="-2449513" y="3449639"/>
              <a:ext cx="215900" cy="215900"/>
            </a:xfrm>
            <a:prstGeom prst="rect">
              <a:avLst/>
            </a:prstGeom>
            <a:solidFill>
              <a:srgbClr val="D0D93C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51" name="Rectangle 110"/>
            <p:cNvSpPr>
              <a:spLocks noChangeArrowheads="1"/>
            </p:cNvSpPr>
            <p:nvPr/>
          </p:nvSpPr>
          <p:spPr bwMode="gray">
            <a:xfrm>
              <a:off x="-2159000" y="3459164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Lime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208, 217, 60</a:t>
              </a:r>
            </a:p>
          </p:txBody>
        </p:sp>
        <p:sp>
          <p:nvSpPr>
            <p:cNvPr id="52" name="Rectangle 111"/>
            <p:cNvSpPr>
              <a:spLocks noChangeArrowheads="1"/>
            </p:cNvSpPr>
            <p:nvPr/>
          </p:nvSpPr>
          <p:spPr bwMode="gray">
            <a:xfrm>
              <a:off x="-2449513" y="3917952"/>
              <a:ext cx="215900" cy="215900"/>
            </a:xfrm>
            <a:prstGeom prst="rect">
              <a:avLst/>
            </a:prstGeom>
            <a:solidFill>
              <a:srgbClr val="019649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53" name="Rectangle 112"/>
            <p:cNvSpPr>
              <a:spLocks noChangeArrowheads="1"/>
            </p:cNvSpPr>
            <p:nvPr/>
          </p:nvSpPr>
          <p:spPr bwMode="gray">
            <a:xfrm>
              <a:off x="-2159000" y="3927477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Leaf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52, 150, 81</a:t>
              </a:r>
            </a:p>
          </p:txBody>
        </p:sp>
        <p:sp>
          <p:nvSpPr>
            <p:cNvPr id="54" name="Rectangle 109"/>
            <p:cNvSpPr>
              <a:spLocks noChangeArrowheads="1"/>
            </p:cNvSpPr>
            <p:nvPr/>
          </p:nvSpPr>
          <p:spPr bwMode="gray">
            <a:xfrm>
              <a:off x="-2449513" y="4405314"/>
              <a:ext cx="215900" cy="215900"/>
            </a:xfrm>
            <a:prstGeom prst="rect">
              <a:avLst/>
            </a:prstGeom>
            <a:solidFill>
              <a:srgbClr val="767676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55" name="Rectangle 110"/>
            <p:cNvSpPr>
              <a:spLocks noChangeArrowheads="1"/>
            </p:cNvSpPr>
            <p:nvPr/>
          </p:nvSpPr>
          <p:spPr bwMode="gray">
            <a:xfrm>
              <a:off x="-2159000" y="4414839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Mid Grey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118, 118, 118</a:t>
              </a:r>
            </a:p>
          </p:txBody>
        </p:sp>
        <p:sp>
          <p:nvSpPr>
            <p:cNvPr id="56" name="Rectangle 111"/>
            <p:cNvSpPr>
              <a:spLocks noChangeArrowheads="1"/>
            </p:cNvSpPr>
            <p:nvPr/>
          </p:nvSpPr>
          <p:spPr bwMode="gray">
            <a:xfrm>
              <a:off x="-2449513" y="4873627"/>
              <a:ext cx="215900" cy="215900"/>
            </a:xfrm>
            <a:prstGeom prst="rect">
              <a:avLst/>
            </a:prstGeom>
            <a:solidFill>
              <a:srgbClr val="333333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57" name="Rectangle 112"/>
            <p:cNvSpPr>
              <a:spLocks noChangeArrowheads="1"/>
            </p:cNvSpPr>
            <p:nvPr/>
          </p:nvSpPr>
          <p:spPr bwMode="gray">
            <a:xfrm>
              <a:off x="-2159000" y="4883152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Text Colour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51, 51, 51</a:t>
              </a:r>
            </a:p>
          </p:txBody>
        </p:sp>
      </p:grpSp>
      <p:pic>
        <p:nvPicPr>
          <p:cNvPr id="27" name="Picture 2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73167" y="6203775"/>
            <a:ext cx="1518197" cy="3780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804990" y="4402733"/>
            <a:ext cx="154783" cy="138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78250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Line 9"/>
          <p:cNvSpPr>
            <a:spLocks noChangeShapeType="1"/>
          </p:cNvSpPr>
          <p:nvPr/>
        </p:nvSpPr>
        <p:spPr bwMode="auto">
          <a:xfrm>
            <a:off x="717551" y="3430588"/>
            <a:ext cx="107442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sz="1800"/>
          </a:p>
        </p:txBody>
      </p:sp>
      <p:pic>
        <p:nvPicPr>
          <p:cNvPr id="6" name="Picture 3" descr="logo-and-stagecoach-lockup-ppt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49534" y="5403851"/>
            <a:ext cx="4893733" cy="1292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473267" y="384176"/>
            <a:ext cx="988484" cy="739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473267" y="384176"/>
            <a:ext cx="988484" cy="739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9048" y="1305643"/>
            <a:ext cx="10363200" cy="1959882"/>
          </a:xfrm>
          <a:noFill/>
          <a:ln w="9525">
            <a:noFill/>
            <a:miter lim="800000"/>
            <a:headEnd/>
            <a:tailEnd/>
          </a:ln>
        </p:spPr>
        <p:txBody>
          <a:bodyPr anchor="b"/>
          <a:lstStyle>
            <a:lvl1pPr algn="l" rtl="0" eaLnBrk="1" fontAlgn="base" hangingPunct="1">
              <a:lnSpc>
                <a:spcPct val="105000"/>
              </a:lnSpc>
              <a:spcBef>
                <a:spcPct val="0"/>
              </a:spcBef>
              <a:spcAft>
                <a:spcPct val="0"/>
              </a:spcAft>
              <a:defRPr lang="en-US" sz="4800" dirty="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29048" y="3657600"/>
            <a:ext cx="8534400" cy="914400"/>
          </a:xfrm>
          <a:noFill/>
          <a:ln w="9525">
            <a:noFill/>
            <a:miter lim="800000"/>
            <a:headEnd/>
            <a:tailEnd/>
          </a:ln>
          <a:effectLst/>
        </p:spPr>
        <p:txBody>
          <a:bodyPr rIns="91440" bIns="45720">
            <a:normAutofit/>
          </a:bodyPr>
          <a:lstStyle>
            <a:lvl1pPr marL="0" indent="0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Wingdings" pitchFamily="2" charset="2"/>
              <a:buNone/>
              <a:defRPr lang="en-US" sz="1800" b="1" baseline="0" dirty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5"/>
          </p:nvPr>
        </p:nvSpPr>
        <p:spPr>
          <a:xfrm>
            <a:off x="729048" y="5275171"/>
            <a:ext cx="3759200" cy="7620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bg2"/>
                </a:solidFill>
              </a:defRPr>
            </a:lvl1pPr>
            <a:lvl2pPr>
              <a:defRPr sz="16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600">
                <a:solidFill>
                  <a:schemeClr val="tx2"/>
                </a:solidFill>
              </a:defRPr>
            </a:lvl4pPr>
            <a:lvl5pPr>
              <a:defRPr sz="16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9361360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11698818" y="6611939"/>
            <a:ext cx="857249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9pPr>
          </a:lstStyle>
          <a:p>
            <a:pPr eaLnBrk="1" hangingPunct="1">
              <a:spcBef>
                <a:spcPts val="800"/>
              </a:spcBef>
              <a:buFont typeface="Wingdings" pitchFamily="2" charset="2"/>
              <a:buNone/>
              <a:defRPr/>
            </a:pPr>
            <a:fld id="{3D8C9371-4984-4831-9CF2-8B75EE4CF2E1}" type="slidenum">
              <a:rPr lang="en-US" altLang="en-US" sz="900" smtClean="0"/>
              <a:pPr eaLnBrk="1" hangingPunct="1">
                <a:spcBef>
                  <a:spcPts val="800"/>
                </a:spcBef>
                <a:buFont typeface="Wingdings" pitchFamily="2" charset="2"/>
                <a:buNone/>
                <a:defRPr/>
              </a:pPr>
              <a:t>‹#›</a:t>
            </a:fld>
            <a:endParaRPr lang="en-US" altLang="en-US" sz="900"/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11698818" y="6611939"/>
            <a:ext cx="857249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9pPr>
          </a:lstStyle>
          <a:p>
            <a:pPr eaLnBrk="1" hangingPunct="1">
              <a:spcBef>
                <a:spcPts val="800"/>
              </a:spcBef>
              <a:buFont typeface="Wingdings" pitchFamily="2" charset="2"/>
              <a:buNone/>
              <a:defRPr/>
            </a:pPr>
            <a:fld id="{2B0D0FF1-E73A-40E8-93CE-4486DFF17722}" type="slidenum">
              <a:rPr lang="en-US" altLang="en-US" sz="900" smtClean="0"/>
              <a:pPr eaLnBrk="1" hangingPunct="1">
                <a:spcBef>
                  <a:spcPts val="800"/>
                </a:spcBef>
                <a:buFont typeface="Wingdings" pitchFamily="2" charset="2"/>
                <a:buNone/>
                <a:defRPr/>
              </a:pPr>
              <a:t>‹#›</a:t>
            </a:fld>
            <a:endParaRPr lang="en-US" altLang="en-US" sz="9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0307" y="319903"/>
            <a:ext cx="10972800" cy="1143000"/>
          </a:xfrm>
        </p:spPr>
        <p:txBody>
          <a:bodyPr/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0307" y="1646600"/>
            <a:ext cx="10972800" cy="5047672"/>
          </a:xfrm>
        </p:spPr>
        <p:txBody>
          <a:bodyPr/>
          <a:lstStyle>
            <a:lvl1pPr>
              <a:spcBef>
                <a:spcPts val="0"/>
              </a:spcBef>
              <a:defRPr sz="2200">
                <a:solidFill>
                  <a:schemeClr val="tx1"/>
                </a:solidFill>
              </a:defRPr>
            </a:lvl1pPr>
            <a:lvl2pPr marL="687388" indent="-342900"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 marL="914400" indent="-227013"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 marL="1141413" indent="-227013"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 marL="1376363" indent="-234950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763921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11698818" y="6611939"/>
            <a:ext cx="857249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9pPr>
          </a:lstStyle>
          <a:p>
            <a:pPr eaLnBrk="1" hangingPunct="1">
              <a:spcBef>
                <a:spcPts val="800"/>
              </a:spcBef>
              <a:buFont typeface="Wingdings" pitchFamily="2" charset="2"/>
              <a:buNone/>
              <a:defRPr/>
            </a:pPr>
            <a:fld id="{EA1CE7D5-EC6A-411B-A16E-1F9770B86804}" type="slidenum">
              <a:rPr lang="en-US" altLang="en-US" sz="900" smtClean="0"/>
              <a:pPr eaLnBrk="1" hangingPunct="1">
                <a:spcBef>
                  <a:spcPts val="800"/>
                </a:spcBef>
                <a:buFont typeface="Wingdings" pitchFamily="2" charset="2"/>
                <a:buNone/>
                <a:defRPr/>
              </a:pPr>
              <a:t>‹#›</a:t>
            </a:fld>
            <a:endParaRPr lang="en-US" altLang="en-US" sz="900"/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11698818" y="6611939"/>
            <a:ext cx="857249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9pPr>
          </a:lstStyle>
          <a:p>
            <a:pPr eaLnBrk="1" hangingPunct="1">
              <a:spcBef>
                <a:spcPts val="800"/>
              </a:spcBef>
              <a:buFont typeface="Wingdings" pitchFamily="2" charset="2"/>
              <a:buNone/>
              <a:defRPr/>
            </a:pPr>
            <a:fld id="{C63E9CB4-000B-46CE-8EE3-7C132581EF1F}" type="slidenum">
              <a:rPr lang="en-US" altLang="en-US" sz="900" smtClean="0"/>
              <a:pPr eaLnBrk="1" hangingPunct="1">
                <a:spcBef>
                  <a:spcPts val="800"/>
                </a:spcBef>
                <a:buFont typeface="Wingdings" pitchFamily="2" charset="2"/>
                <a:buNone/>
                <a:defRPr/>
              </a:pPr>
              <a:t>‹#›</a:t>
            </a:fld>
            <a:endParaRPr lang="en-US" altLang="en-US" sz="9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6600" y="2286001"/>
            <a:ext cx="10972800" cy="3840163"/>
          </a:xfrm>
        </p:spPr>
        <p:txBody>
          <a:bodyPr/>
          <a:lstStyle>
            <a:lvl1pPr>
              <a:defRPr sz="22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825977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11698818" y="6611939"/>
            <a:ext cx="857249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9pPr>
          </a:lstStyle>
          <a:p>
            <a:pPr eaLnBrk="1" hangingPunct="1">
              <a:spcBef>
                <a:spcPts val="800"/>
              </a:spcBef>
              <a:buFont typeface="Wingdings" pitchFamily="2" charset="2"/>
              <a:buNone/>
              <a:defRPr/>
            </a:pPr>
            <a:fld id="{BF7216CD-EB03-4AB1-A705-19E8B6E8B74E}" type="slidenum">
              <a:rPr lang="en-US" altLang="en-US" sz="900" smtClean="0"/>
              <a:pPr eaLnBrk="1" hangingPunct="1">
                <a:spcBef>
                  <a:spcPts val="800"/>
                </a:spcBef>
                <a:buFont typeface="Wingdings" pitchFamily="2" charset="2"/>
                <a:buNone/>
                <a:defRPr/>
              </a:pPr>
              <a:t>‹#›</a:t>
            </a:fld>
            <a:endParaRPr lang="en-US" altLang="en-US" sz="900"/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11698818" y="6611939"/>
            <a:ext cx="857249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9pPr>
          </a:lstStyle>
          <a:p>
            <a:pPr eaLnBrk="1" hangingPunct="1">
              <a:spcBef>
                <a:spcPts val="800"/>
              </a:spcBef>
              <a:buFont typeface="Wingdings" pitchFamily="2" charset="2"/>
              <a:buNone/>
              <a:defRPr/>
            </a:pPr>
            <a:fld id="{CA3E1FA4-29C7-412E-BED4-0F16C0ACF15D}" type="slidenum">
              <a:rPr lang="en-US" altLang="en-US" sz="900" smtClean="0"/>
              <a:pPr eaLnBrk="1" hangingPunct="1">
                <a:spcBef>
                  <a:spcPts val="800"/>
                </a:spcBef>
                <a:buFont typeface="Wingdings" pitchFamily="2" charset="2"/>
                <a:buNone/>
                <a:defRPr/>
              </a:pPr>
              <a:t>‹#›</a:t>
            </a:fld>
            <a:endParaRPr lang="en-US" altLang="en-US" sz="90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5341" y="3383179"/>
            <a:ext cx="10363200" cy="533400"/>
          </a:xfrm>
        </p:spPr>
        <p:txBody>
          <a:bodyPr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735341" y="2159440"/>
            <a:ext cx="11125200" cy="1143000"/>
          </a:xfrm>
        </p:spPr>
        <p:txBody>
          <a:bodyPr anchor="b"/>
          <a:lstStyle>
            <a:lvl1pPr>
              <a:defRPr sz="4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161402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11698818" y="6611939"/>
            <a:ext cx="857249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9pPr>
          </a:lstStyle>
          <a:p>
            <a:pPr eaLnBrk="1" hangingPunct="1">
              <a:spcBef>
                <a:spcPts val="800"/>
              </a:spcBef>
              <a:buFont typeface="Wingdings" pitchFamily="2" charset="2"/>
              <a:buNone/>
              <a:defRPr/>
            </a:pPr>
            <a:fld id="{83A828C1-4947-4EA3-87F5-B0DA87E62592}" type="slidenum">
              <a:rPr lang="en-US" altLang="en-US" sz="900" smtClean="0"/>
              <a:pPr eaLnBrk="1" hangingPunct="1">
                <a:spcBef>
                  <a:spcPts val="800"/>
                </a:spcBef>
                <a:buFont typeface="Wingdings" pitchFamily="2" charset="2"/>
                <a:buNone/>
                <a:defRPr/>
              </a:pPr>
              <a:t>‹#›</a:t>
            </a:fld>
            <a:endParaRPr lang="en-US" altLang="en-US" sz="900"/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11698818" y="6611939"/>
            <a:ext cx="857249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9pPr>
          </a:lstStyle>
          <a:p>
            <a:pPr eaLnBrk="1" hangingPunct="1">
              <a:spcBef>
                <a:spcPts val="800"/>
              </a:spcBef>
              <a:buFont typeface="Wingdings" pitchFamily="2" charset="2"/>
              <a:buNone/>
              <a:defRPr/>
            </a:pPr>
            <a:fld id="{ADE2D989-92D0-4212-93D4-71D86E0EA1BE}" type="slidenum">
              <a:rPr lang="en-US" altLang="en-US" sz="900" smtClean="0"/>
              <a:pPr eaLnBrk="1" hangingPunct="1">
                <a:spcBef>
                  <a:spcPts val="800"/>
                </a:spcBef>
                <a:buFont typeface="Wingdings" pitchFamily="2" charset="2"/>
                <a:buNone/>
                <a:defRPr/>
              </a:pPr>
              <a:t>‹#›</a:t>
            </a:fld>
            <a:endParaRPr lang="en-US" altLang="en-US" sz="9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30307" y="1647824"/>
            <a:ext cx="5365693" cy="4525963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0377" y="1647824"/>
            <a:ext cx="5384800" cy="4525963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2000"/>
            </a:lvl3pPr>
            <a:lvl4pPr>
              <a:defRPr sz="16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97429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/>
          <p:cNvSpPr>
            <a:spLocks noGrp="1"/>
          </p:cNvSpPr>
          <p:nvPr>
            <p:ph idx="1"/>
          </p:nvPr>
        </p:nvSpPr>
        <p:spPr bwMode="gray">
          <a:xfrm>
            <a:off x="845575" y="1278384"/>
            <a:ext cx="10489175" cy="492239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68288" indent="-268288">
              <a:buClr>
                <a:schemeClr val="accent1"/>
              </a:buClr>
              <a:buFont typeface="ING Me" pitchFamily="2" charset="0"/>
              <a:buChar char="•"/>
              <a:defRPr/>
            </a:lvl1pPr>
            <a:lvl2pPr marL="538163" indent="-268288">
              <a:buClr>
                <a:schemeClr val="accent2"/>
              </a:buClr>
              <a:buFont typeface="ING Me" pitchFamily="2" charset="0"/>
              <a:buChar char="•"/>
              <a:defRPr/>
            </a:lvl2pPr>
            <a:lvl3pPr marL="804863" indent="-266700">
              <a:buClr>
                <a:schemeClr val="accent3"/>
              </a:buClr>
              <a:defRPr/>
            </a:lvl3pPr>
            <a:lvl4pPr marL="1077913" indent="-260350">
              <a:buClr>
                <a:schemeClr val="accent4"/>
              </a:buClr>
              <a:defRPr/>
            </a:lvl4pPr>
            <a:lvl5pPr marL="1341438" indent="-252413">
              <a:buClr>
                <a:schemeClr val="accent5"/>
              </a:buClr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4867217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11698818" y="6611939"/>
            <a:ext cx="857249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9pPr>
          </a:lstStyle>
          <a:p>
            <a:pPr eaLnBrk="1" hangingPunct="1">
              <a:spcBef>
                <a:spcPts val="800"/>
              </a:spcBef>
              <a:buFont typeface="Wingdings" pitchFamily="2" charset="2"/>
              <a:buNone/>
              <a:defRPr/>
            </a:pPr>
            <a:fld id="{5660BBED-22CF-4A23-8CA1-E52F285DADB3}" type="slidenum">
              <a:rPr lang="en-US" altLang="en-US" sz="900" smtClean="0"/>
              <a:pPr eaLnBrk="1" hangingPunct="1">
                <a:spcBef>
                  <a:spcPts val="800"/>
                </a:spcBef>
                <a:buFont typeface="Wingdings" pitchFamily="2" charset="2"/>
                <a:buNone/>
                <a:defRPr/>
              </a:pPr>
              <a:t>‹#›</a:t>
            </a:fld>
            <a:endParaRPr lang="en-US" altLang="en-US" sz="900"/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11698818" y="6611939"/>
            <a:ext cx="857249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9pPr>
          </a:lstStyle>
          <a:p>
            <a:pPr eaLnBrk="1" hangingPunct="1">
              <a:spcBef>
                <a:spcPts val="800"/>
              </a:spcBef>
              <a:buFont typeface="Wingdings" pitchFamily="2" charset="2"/>
              <a:buNone/>
              <a:defRPr/>
            </a:pPr>
            <a:fld id="{D55E65C9-97C5-43BE-B6AA-7420F5D8BC7A}" type="slidenum">
              <a:rPr lang="en-US" altLang="en-US" sz="900" smtClean="0"/>
              <a:pPr eaLnBrk="1" hangingPunct="1">
                <a:spcBef>
                  <a:spcPts val="800"/>
                </a:spcBef>
                <a:buFont typeface="Wingdings" pitchFamily="2" charset="2"/>
                <a:buNone/>
                <a:defRPr/>
              </a:pPr>
              <a:t>‹#›</a:t>
            </a:fld>
            <a:endParaRPr lang="en-US" altLang="en-US" sz="9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0307" y="1643943"/>
            <a:ext cx="5365693" cy="744427"/>
          </a:xfrm>
        </p:spPr>
        <p:txBody>
          <a:bodyPr anchor="b"/>
          <a:lstStyle>
            <a:lvl1pPr marL="0" indent="0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30307" y="2546048"/>
            <a:ext cx="5365693" cy="3951288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26145" y="1643943"/>
            <a:ext cx="5389033" cy="744427"/>
          </a:xfrm>
        </p:spPr>
        <p:txBody>
          <a:bodyPr anchor="b"/>
          <a:lstStyle>
            <a:lvl1pPr marL="0" indent="0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26145" y="2546048"/>
            <a:ext cx="5389033" cy="3951288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477562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11698818" y="6611939"/>
            <a:ext cx="857249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9pPr>
          </a:lstStyle>
          <a:p>
            <a:pPr eaLnBrk="1" hangingPunct="1">
              <a:spcBef>
                <a:spcPts val="800"/>
              </a:spcBef>
              <a:buFont typeface="Wingdings" pitchFamily="2" charset="2"/>
              <a:buNone/>
              <a:defRPr/>
            </a:pPr>
            <a:fld id="{105EADE1-1183-4B88-882D-3ED6C666D893}" type="slidenum">
              <a:rPr lang="en-US" altLang="en-US" sz="900" smtClean="0"/>
              <a:pPr eaLnBrk="1" hangingPunct="1">
                <a:spcBef>
                  <a:spcPts val="800"/>
                </a:spcBef>
                <a:buFont typeface="Wingdings" pitchFamily="2" charset="2"/>
                <a:buNone/>
                <a:defRPr/>
              </a:pPr>
              <a:t>‹#›</a:t>
            </a:fld>
            <a:endParaRPr lang="en-US" altLang="en-US" sz="900"/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11698818" y="6611939"/>
            <a:ext cx="857249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9pPr>
          </a:lstStyle>
          <a:p>
            <a:pPr eaLnBrk="1" hangingPunct="1">
              <a:spcBef>
                <a:spcPts val="800"/>
              </a:spcBef>
              <a:buFont typeface="Wingdings" pitchFamily="2" charset="2"/>
              <a:buNone/>
              <a:defRPr/>
            </a:pPr>
            <a:fld id="{290C7B1A-05F7-4F14-BBB1-0B2150B7A70F}" type="slidenum">
              <a:rPr lang="en-US" altLang="en-US" sz="900" smtClean="0"/>
              <a:pPr eaLnBrk="1" hangingPunct="1">
                <a:spcBef>
                  <a:spcPts val="800"/>
                </a:spcBef>
                <a:buFont typeface="Wingdings" pitchFamily="2" charset="2"/>
                <a:buNone/>
                <a:defRPr/>
              </a:pPr>
              <a:t>‹#›</a:t>
            </a:fld>
            <a:endParaRPr lang="en-US" altLang="en-US" sz="9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822566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>
            <a:spLocks noChangeArrowheads="1"/>
          </p:cNvSpPr>
          <p:nvPr/>
        </p:nvSpPr>
        <p:spPr bwMode="auto">
          <a:xfrm>
            <a:off x="11698818" y="6611939"/>
            <a:ext cx="857249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9pPr>
          </a:lstStyle>
          <a:p>
            <a:pPr eaLnBrk="1" hangingPunct="1">
              <a:spcBef>
                <a:spcPts val="800"/>
              </a:spcBef>
              <a:buFont typeface="Wingdings" pitchFamily="2" charset="2"/>
              <a:buNone/>
              <a:defRPr/>
            </a:pPr>
            <a:fld id="{CC149BFC-2111-4ABA-8705-E47C07505D09}" type="slidenum">
              <a:rPr lang="en-US" altLang="en-US" sz="900" smtClean="0"/>
              <a:pPr eaLnBrk="1" hangingPunct="1">
                <a:spcBef>
                  <a:spcPts val="800"/>
                </a:spcBef>
                <a:buFont typeface="Wingdings" pitchFamily="2" charset="2"/>
                <a:buNone/>
                <a:defRPr/>
              </a:pPr>
              <a:t>‹#›</a:t>
            </a:fld>
            <a:endParaRPr lang="en-US" altLang="en-US" sz="900"/>
          </a:p>
        </p:txBody>
      </p:sp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11698818" y="6611939"/>
            <a:ext cx="857249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cs typeface="Arial" charset="0"/>
              </a:defRPr>
            </a:lvl9pPr>
          </a:lstStyle>
          <a:p>
            <a:pPr eaLnBrk="1" hangingPunct="1">
              <a:spcBef>
                <a:spcPts val="800"/>
              </a:spcBef>
              <a:buFont typeface="Wingdings" pitchFamily="2" charset="2"/>
              <a:buNone/>
              <a:defRPr/>
            </a:pPr>
            <a:fld id="{F78440E6-7DD9-4AAA-8BF7-D02F975E6A8F}" type="slidenum">
              <a:rPr lang="en-US" altLang="en-US" sz="900" smtClean="0"/>
              <a:pPr eaLnBrk="1" hangingPunct="1">
                <a:spcBef>
                  <a:spcPts val="800"/>
                </a:spcBef>
                <a:buFont typeface="Wingdings" pitchFamily="2" charset="2"/>
                <a:buNone/>
                <a:defRPr/>
              </a:pPr>
              <a:t>‹#›</a:t>
            </a:fld>
            <a:endParaRPr lang="en-US" altLang="en-US" sz="900"/>
          </a:p>
        </p:txBody>
      </p:sp>
    </p:spTree>
    <p:extLst>
      <p:ext uri="{BB962C8B-B14F-4D97-AF65-F5344CB8AC3E}">
        <p14:creationId xmlns:p14="http://schemas.microsoft.com/office/powerpoint/2010/main" val="380262505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Page">
    <p:bg>
      <p:bgPr>
        <a:blipFill dpi="0" rotWithShape="0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600" y="1724026"/>
            <a:ext cx="10998200" cy="2313820"/>
          </a:xfrm>
        </p:spPr>
        <p:txBody>
          <a:bodyPr rIns="91440" bIns="45720" rtlCol="0">
            <a:normAutofit/>
          </a:bodyPr>
          <a:lstStyle>
            <a:lvl1pPr marL="227013" indent="-227013" algn="l" defTabSz="914400" rtl="0" eaLnBrk="1" latinLnBrk="0" hangingPunct="1">
              <a:spcBef>
                <a:spcPct val="20000"/>
              </a:spcBef>
              <a:buFont typeface="Wingdings" pitchFamily="2" charset="2"/>
              <a:buNone/>
              <a:defRPr lang="en-US" sz="2800" kern="1200" dirty="0" smtClean="0">
                <a:solidFill>
                  <a:schemeClr val="bg1"/>
                </a:solidFill>
                <a:latin typeface="Verdana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6597652" y="4138204"/>
            <a:ext cx="4627033" cy="403225"/>
          </a:xfrm>
        </p:spPr>
        <p:txBody>
          <a:bodyPr>
            <a:normAutofit/>
          </a:bodyPr>
          <a:lstStyle>
            <a:lvl1pPr marL="0" indent="0" algn="r">
              <a:buNone/>
              <a:defRPr sz="1800" i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4925002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ivider text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11442701" y="6450013"/>
            <a:ext cx="690033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marL="342900" indent="-342900">
              <a:defRPr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algn="r">
              <a:spcBef>
                <a:spcPts val="800"/>
              </a:spcBef>
              <a:buFont typeface="Wingdings" pitchFamily="2" charset="2"/>
              <a:buNone/>
              <a:defRPr/>
            </a:pPr>
            <a:fld id="{0A746C48-1127-45C0-8CA2-B8C1A067B75E}" type="slidenum">
              <a:rPr lang="en-US" sz="1200" smtClean="0"/>
              <a:pPr algn="r">
                <a:spcBef>
                  <a:spcPts val="800"/>
                </a:spcBef>
                <a:buFont typeface="Wingdings" pitchFamily="2" charset="2"/>
                <a:buNone/>
                <a:defRPr/>
              </a:pPr>
              <a:t>‹#›</a:t>
            </a:fld>
            <a:endParaRPr lang="en-US" sz="1200"/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11442701" y="6450013"/>
            <a:ext cx="690033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marL="342900" indent="-342900">
              <a:defRPr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algn="r">
              <a:spcBef>
                <a:spcPts val="800"/>
              </a:spcBef>
              <a:buFont typeface="Wingdings" pitchFamily="2" charset="2"/>
              <a:buNone/>
              <a:defRPr/>
            </a:pPr>
            <a:fld id="{987C87FD-0533-4D63-BC55-8036FF05DAE8}" type="slidenum">
              <a:rPr lang="en-US" sz="1200" smtClean="0"/>
              <a:pPr algn="r">
                <a:spcBef>
                  <a:spcPts val="800"/>
                </a:spcBef>
                <a:buFont typeface="Wingdings" pitchFamily="2" charset="2"/>
                <a:buNone/>
                <a:defRPr/>
              </a:pPr>
              <a:t>‹#›</a:t>
            </a:fld>
            <a:endParaRPr lang="en-US" sz="1200"/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11442701" y="6450013"/>
            <a:ext cx="690033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 marL="342900" indent="-342900">
              <a:defRPr>
                <a:solidFill>
                  <a:schemeClr val="tx1"/>
                </a:solidFill>
                <a:latin typeface="Verdana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algn="r">
              <a:spcBef>
                <a:spcPts val="800"/>
              </a:spcBef>
              <a:buFont typeface="Wingdings" pitchFamily="2" charset="2"/>
              <a:buNone/>
              <a:defRPr/>
            </a:pPr>
            <a:fld id="{53A5D860-EDCB-4F18-AED5-668BF6345C51}" type="slidenum">
              <a:rPr lang="en-US" sz="1200" smtClean="0"/>
              <a:pPr algn="r">
                <a:spcBef>
                  <a:spcPts val="800"/>
                </a:spcBef>
                <a:buFont typeface="Wingdings" pitchFamily="2" charset="2"/>
                <a:buNone/>
                <a:defRPr/>
              </a:pPr>
              <a:t>‹#›</a:t>
            </a:fld>
            <a:endParaRPr lang="en-US" sz="120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5341" y="3383179"/>
            <a:ext cx="10363200" cy="533400"/>
          </a:xfrm>
        </p:spPr>
        <p:txBody>
          <a:bodyPr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735341" y="2159440"/>
            <a:ext cx="11125200" cy="1143000"/>
          </a:xfrm>
        </p:spPr>
        <p:txBody>
          <a:bodyPr anchor="b"/>
          <a:lstStyle>
            <a:lvl1pPr>
              <a:defRPr sz="4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00151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Divider text orange gradient">
    <p:bg>
      <p:bgPr>
        <a:blipFill dpi="0" rotWithShape="0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5341" y="3383179"/>
            <a:ext cx="10363200" cy="533400"/>
          </a:xfrm>
        </p:spPr>
        <p:txBody>
          <a:bodyPr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735341" y="2159440"/>
            <a:ext cx="11125200" cy="1143000"/>
          </a:xfrm>
        </p:spPr>
        <p:txBody>
          <a:bodyPr anchor="b"/>
          <a:lstStyle>
            <a:lvl1pPr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41892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ivider text teal gradient">
    <p:bg>
      <p:bgPr>
        <a:blipFill dpi="0" rotWithShape="0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5341" y="3383179"/>
            <a:ext cx="10363200" cy="533400"/>
          </a:xfrm>
        </p:spPr>
        <p:txBody>
          <a:bodyPr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735341" y="2159440"/>
            <a:ext cx="11125200" cy="1143000"/>
          </a:xfrm>
        </p:spPr>
        <p:txBody>
          <a:bodyPr anchor="b"/>
          <a:lstStyle>
            <a:lvl1pPr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01472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ivider text purple gradient">
    <p:bg>
      <p:bgPr>
        <a:blipFill dpi="0" rotWithShape="0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5341" y="3383179"/>
            <a:ext cx="10363200" cy="533400"/>
          </a:xfrm>
        </p:spPr>
        <p:txBody>
          <a:bodyPr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735341" y="2159440"/>
            <a:ext cx="11125200" cy="1143000"/>
          </a:xfrm>
        </p:spPr>
        <p:txBody>
          <a:bodyPr anchor="b"/>
          <a:lstStyle>
            <a:lvl1pPr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49219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ivider text green gradient">
    <p:bg>
      <p:bgPr>
        <a:blipFill dpi="0" rotWithShape="0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5341" y="3383179"/>
            <a:ext cx="10363200" cy="533400"/>
          </a:xfrm>
        </p:spPr>
        <p:txBody>
          <a:bodyPr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735341" y="2159440"/>
            <a:ext cx="11125200" cy="1143000"/>
          </a:xfrm>
        </p:spPr>
        <p:txBody>
          <a:bodyPr anchor="b"/>
          <a:lstStyle>
            <a:lvl1pPr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68788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ivider text magenta gradient">
    <p:bg>
      <p:bgPr>
        <a:blipFill dpi="0" rotWithShape="0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5341" y="3383179"/>
            <a:ext cx="10363200" cy="533400"/>
          </a:xfrm>
        </p:spPr>
        <p:txBody>
          <a:bodyPr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735341" y="2159440"/>
            <a:ext cx="11125200" cy="1143000"/>
          </a:xfrm>
        </p:spPr>
        <p:txBody>
          <a:bodyPr anchor="b"/>
          <a:lstStyle>
            <a:lvl1pPr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05452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Content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/>
          <p:cNvSpPr>
            <a:spLocks noGrp="1"/>
          </p:cNvSpPr>
          <p:nvPr>
            <p:ph idx="1"/>
          </p:nvPr>
        </p:nvSpPr>
        <p:spPr bwMode="gray">
          <a:xfrm>
            <a:off x="845575" y="1278384"/>
            <a:ext cx="10489175" cy="492239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‹#›</a:t>
            </a:fld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65637031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ivider text brown gradient">
    <p:bg>
      <p:bgPr>
        <a:blipFill dpi="0" rotWithShape="0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5341" y="3383179"/>
            <a:ext cx="10363200" cy="533400"/>
          </a:xfrm>
        </p:spPr>
        <p:txBody>
          <a:bodyPr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735341" y="2159440"/>
            <a:ext cx="11125200" cy="1143000"/>
          </a:xfrm>
        </p:spPr>
        <p:txBody>
          <a:bodyPr anchor="b"/>
          <a:lstStyle>
            <a:lvl1pPr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2273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Divider text red gradient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5341" y="3383179"/>
            <a:ext cx="10363200" cy="533400"/>
          </a:xfrm>
        </p:spPr>
        <p:txBody>
          <a:bodyPr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735341" y="2159440"/>
            <a:ext cx="11125200" cy="1143000"/>
          </a:xfrm>
        </p:spPr>
        <p:txBody>
          <a:bodyPr anchor="b"/>
          <a:lstStyle>
            <a:lvl1pPr>
              <a:defRPr sz="4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49610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03617BF3-7A52-4EC3-8ECA-C51913B4B389}" type="datetimeFigureOut">
              <a:rPr lang="nl-NL" smtClean="0"/>
              <a:t>27-11-19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34EB5434-6384-4911-9F76-422581F5CD1C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61730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Full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Group 65"/>
          <p:cNvGrpSpPr>
            <a:grpSpLocks noChangeAspect="1"/>
          </p:cNvGrpSpPr>
          <p:nvPr userDrawn="1"/>
        </p:nvGrpSpPr>
        <p:grpSpPr bwMode="gray">
          <a:xfrm>
            <a:off x="0" y="1643199"/>
            <a:ext cx="5909320" cy="3045600"/>
            <a:chOff x="3465513" y="2070100"/>
            <a:chExt cx="5260975" cy="2711450"/>
          </a:xfrm>
        </p:grpSpPr>
        <p:sp>
          <p:nvSpPr>
            <p:cNvPr id="67" name="Freeform 5"/>
            <p:cNvSpPr>
              <a:spLocks/>
            </p:cNvSpPr>
            <p:nvPr userDrawn="1"/>
          </p:nvSpPr>
          <p:spPr bwMode="gray">
            <a:xfrm>
              <a:off x="3465513" y="4095750"/>
              <a:ext cx="5260975" cy="685800"/>
            </a:xfrm>
            <a:custGeom>
              <a:avLst/>
              <a:gdLst>
                <a:gd name="T0" fmla="*/ 0 w 1400"/>
                <a:gd name="T1" fmla="*/ 0 h 182"/>
                <a:gd name="T2" fmla="*/ 0 w 1400"/>
                <a:gd name="T3" fmla="*/ 182 h 182"/>
                <a:gd name="T4" fmla="*/ 1376 w 1400"/>
                <a:gd name="T5" fmla="*/ 182 h 182"/>
                <a:gd name="T6" fmla="*/ 1400 w 1400"/>
                <a:gd name="T7" fmla="*/ 158 h 182"/>
                <a:gd name="T8" fmla="*/ 1400 w 1400"/>
                <a:gd name="T9" fmla="*/ 0 h 182"/>
                <a:gd name="T10" fmla="*/ 0 w 1400"/>
                <a:gd name="T11" fmla="*/ 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00" h="182">
                  <a:moveTo>
                    <a:pt x="0" y="0"/>
                  </a:moveTo>
                  <a:cubicBezTo>
                    <a:pt x="0" y="182"/>
                    <a:pt x="0" y="182"/>
                    <a:pt x="0" y="182"/>
                  </a:cubicBezTo>
                  <a:cubicBezTo>
                    <a:pt x="1376" y="182"/>
                    <a:pt x="1376" y="182"/>
                    <a:pt x="1376" y="182"/>
                  </a:cubicBezTo>
                  <a:cubicBezTo>
                    <a:pt x="1376" y="182"/>
                    <a:pt x="1400" y="182"/>
                    <a:pt x="1400" y="158"/>
                  </a:cubicBezTo>
                  <a:cubicBezTo>
                    <a:pt x="1400" y="0"/>
                    <a:pt x="1400" y="0"/>
                    <a:pt x="14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AEAEA"/>
            </a:solidFill>
            <a:ln w="9525">
              <a:solidFill>
                <a:srgbClr val="EAEAEA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8" name="Freeform 67"/>
            <p:cNvSpPr>
              <a:spLocks/>
            </p:cNvSpPr>
            <p:nvPr userDrawn="1"/>
          </p:nvSpPr>
          <p:spPr bwMode="gray">
            <a:xfrm>
              <a:off x="3465513" y="2070100"/>
              <a:ext cx="5260975" cy="2025650"/>
            </a:xfrm>
            <a:custGeom>
              <a:avLst/>
              <a:gdLst>
                <a:gd name="T0" fmla="*/ 0 w 1400"/>
                <a:gd name="T1" fmla="*/ 0 h 538"/>
                <a:gd name="T2" fmla="*/ 0 w 1400"/>
                <a:gd name="T3" fmla="*/ 538 h 538"/>
                <a:gd name="T4" fmla="*/ 1400 w 1400"/>
                <a:gd name="T5" fmla="*/ 538 h 538"/>
                <a:gd name="T6" fmla="*/ 1400 w 1400"/>
                <a:gd name="T7" fmla="*/ 24 h 538"/>
                <a:gd name="T8" fmla="*/ 1376 w 1400"/>
                <a:gd name="T9" fmla="*/ 0 h 538"/>
                <a:gd name="T10" fmla="*/ 0 w 1400"/>
                <a:gd name="T11" fmla="*/ 0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00" h="538">
                  <a:moveTo>
                    <a:pt x="0" y="0"/>
                  </a:moveTo>
                  <a:cubicBezTo>
                    <a:pt x="0" y="538"/>
                    <a:pt x="0" y="538"/>
                    <a:pt x="0" y="538"/>
                  </a:cubicBezTo>
                  <a:cubicBezTo>
                    <a:pt x="1400" y="538"/>
                    <a:pt x="1400" y="538"/>
                    <a:pt x="1400" y="538"/>
                  </a:cubicBezTo>
                  <a:cubicBezTo>
                    <a:pt x="1400" y="24"/>
                    <a:pt x="1400" y="24"/>
                    <a:pt x="1400" y="24"/>
                  </a:cubicBezTo>
                  <a:cubicBezTo>
                    <a:pt x="1400" y="24"/>
                    <a:pt x="1400" y="0"/>
                    <a:pt x="137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6200"/>
            </a:solidFill>
            <a:ln w="9525">
              <a:solidFill>
                <a:srgbClr val="FF62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9" name="Title 1"/>
          <p:cNvSpPr>
            <a:spLocks noGrp="1"/>
          </p:cNvSpPr>
          <p:nvPr>
            <p:ph type="ctrTitle"/>
          </p:nvPr>
        </p:nvSpPr>
        <p:spPr bwMode="gray">
          <a:xfrm>
            <a:off x="842434" y="2012286"/>
            <a:ext cx="4877966" cy="1461600"/>
          </a:xfrm>
        </p:spPr>
        <p:txBody>
          <a:bodyPr anchor="ctr" anchorCtr="0">
            <a:noAutofit/>
          </a:bodyPr>
          <a:lstStyle>
            <a:lvl1pPr algn="l">
              <a:lnSpc>
                <a:spcPts val="3800"/>
              </a:lnSpc>
              <a:defRPr sz="38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 bwMode="gray">
          <a:xfrm>
            <a:off x="842434" y="4031478"/>
            <a:ext cx="4877966" cy="306798"/>
          </a:xfrm>
        </p:spPr>
        <p:txBody>
          <a:bodyPr anchor="ctr" anchorCtr="0">
            <a:noAutofit/>
          </a:bodyPr>
          <a:lstStyle>
            <a:lvl1pPr marL="0" indent="0" algn="l">
              <a:lnSpc>
                <a:spcPts val="2200"/>
              </a:lnSpc>
              <a:buNone/>
              <a:defRPr sz="1700" b="0" i="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1"/>
          </p:nvPr>
        </p:nvSpPr>
        <p:spPr bwMode="gray">
          <a:xfrm>
            <a:off x="842434" y="3603486"/>
            <a:ext cx="4877966" cy="290712"/>
          </a:xfrm>
        </p:spPr>
        <p:txBody>
          <a:bodyPr bIns="0">
            <a:noAutofit/>
          </a:bodyPr>
          <a:lstStyle>
            <a:lvl1pPr algn="l">
              <a:lnSpc>
                <a:spcPts val="1700"/>
              </a:lnSpc>
              <a:defRPr sz="17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Rectangle 11"/>
          <p:cNvSpPr/>
          <p:nvPr userDrawn="1"/>
        </p:nvSpPr>
        <p:spPr bwMode="gray">
          <a:xfrm>
            <a:off x="1" y="6024880"/>
            <a:ext cx="12190193" cy="833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2400"/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838200" y="6055200"/>
            <a:ext cx="2196000" cy="504000"/>
          </a:xfrm>
        </p:spPr>
        <p:txBody>
          <a:bodyPr lIns="0" anchor="ctr" anchorCtr="0"/>
          <a:lstStyle>
            <a:lvl1pPr algn="l">
              <a:lnSpc>
                <a:spcPct val="100000"/>
              </a:lnSpc>
              <a:defRPr sz="900" b="0"/>
            </a:lvl1pPr>
          </a:lstStyle>
          <a:p>
            <a:r>
              <a:rPr lang="en-GB" dirty="0"/>
              <a:t>Click to insert project logo</a:t>
            </a: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73167" y="6203775"/>
            <a:ext cx="1518197" cy="378000"/>
          </a:xfrm>
          <a:prstGeom prst="rect">
            <a:avLst/>
          </a:prstGeom>
        </p:spPr>
      </p:pic>
      <p:cxnSp>
        <p:nvCxnSpPr>
          <p:cNvPr id="17" name="Straight Connector 16"/>
          <p:cNvCxnSpPr/>
          <p:nvPr userDrawn="1"/>
        </p:nvCxnSpPr>
        <p:spPr>
          <a:xfrm>
            <a:off x="3015150" y="6953250"/>
            <a:ext cx="0" cy="36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 userDrawn="1"/>
        </p:nvCxnSpPr>
        <p:spPr>
          <a:xfrm>
            <a:off x="-426676" y="6200775"/>
            <a:ext cx="3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 userDrawn="1"/>
        </p:nvSpPr>
        <p:spPr>
          <a:xfrm>
            <a:off x="1206675" y="7019955"/>
            <a:ext cx="1440000" cy="226591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algn="ctr"/>
            <a:r>
              <a:rPr lang="en-GB" sz="1000"/>
              <a:t>Max.</a:t>
            </a:r>
            <a:r>
              <a:rPr lang="en-GB" sz="1000" baseline="0"/>
              <a:t> width</a:t>
            </a:r>
            <a:endParaRPr lang="en-GB" sz="1000"/>
          </a:p>
        </p:txBody>
      </p:sp>
      <p:sp>
        <p:nvSpPr>
          <p:cNvPr id="23" name="TextBox 22"/>
          <p:cNvSpPr txBox="1"/>
          <p:nvPr userDrawn="1"/>
        </p:nvSpPr>
        <p:spPr>
          <a:xfrm>
            <a:off x="-1506676" y="6266692"/>
            <a:ext cx="1440000" cy="226591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algn="r"/>
            <a:r>
              <a:rPr lang="en-GB" sz="1000"/>
              <a:t>Max.</a:t>
            </a:r>
            <a:r>
              <a:rPr lang="en-GB" sz="1000" baseline="0"/>
              <a:t> height</a:t>
            </a:r>
            <a:endParaRPr lang="en-GB" sz="1000"/>
          </a:p>
        </p:txBody>
      </p:sp>
      <p:cxnSp>
        <p:nvCxnSpPr>
          <p:cNvPr id="24" name="Straight Connector 23"/>
          <p:cNvCxnSpPr/>
          <p:nvPr userDrawn="1"/>
        </p:nvCxnSpPr>
        <p:spPr>
          <a:xfrm>
            <a:off x="838200" y="6953250"/>
            <a:ext cx="0" cy="360000"/>
          </a:xfrm>
          <a:prstGeom prst="line">
            <a:avLst/>
          </a:prstGeom>
          <a:ln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 userDrawn="1"/>
        </p:nvCxnSpPr>
        <p:spPr>
          <a:xfrm>
            <a:off x="-426676" y="6559200"/>
            <a:ext cx="360000" cy="0"/>
          </a:xfrm>
          <a:prstGeom prst="line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Group 76"/>
          <p:cNvGrpSpPr/>
          <p:nvPr userDrawn="1"/>
        </p:nvGrpSpPr>
        <p:grpSpPr bwMode="gray">
          <a:xfrm>
            <a:off x="-2035175" y="0"/>
            <a:ext cx="1872000" cy="4689612"/>
            <a:chOff x="-2581275" y="595116"/>
            <a:chExt cx="1872000" cy="4689612"/>
          </a:xfrm>
        </p:grpSpPr>
        <p:sp>
          <p:nvSpPr>
            <p:cNvPr id="78" name="Rectangle 104"/>
            <p:cNvSpPr>
              <a:spLocks noChangeArrowheads="1"/>
            </p:cNvSpPr>
            <p:nvPr/>
          </p:nvSpPr>
          <p:spPr bwMode="gray">
            <a:xfrm>
              <a:off x="-2581275" y="4276728"/>
              <a:ext cx="1872000" cy="1008000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79" name="Rectangle 104"/>
            <p:cNvSpPr>
              <a:spLocks noChangeArrowheads="1"/>
            </p:cNvSpPr>
            <p:nvPr userDrawn="1"/>
          </p:nvSpPr>
          <p:spPr bwMode="gray">
            <a:xfrm>
              <a:off x="-2581275" y="595116"/>
              <a:ext cx="1872000" cy="3672087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80" name="Rectangle 105"/>
            <p:cNvSpPr>
              <a:spLocks noChangeArrowheads="1"/>
            </p:cNvSpPr>
            <p:nvPr userDrawn="1"/>
          </p:nvSpPr>
          <p:spPr bwMode="gray">
            <a:xfrm>
              <a:off x="-2449513" y="1136650"/>
              <a:ext cx="215900" cy="215900"/>
            </a:xfrm>
            <a:prstGeom prst="rect">
              <a:avLst/>
            </a:prstGeom>
            <a:solidFill>
              <a:srgbClr val="FF6200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81" name="Rectangle 106"/>
            <p:cNvSpPr>
              <a:spLocks noChangeArrowheads="1"/>
            </p:cNvSpPr>
            <p:nvPr userDrawn="1"/>
          </p:nvSpPr>
          <p:spPr bwMode="gray">
            <a:xfrm>
              <a:off x="-2159000" y="1146175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Orange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255, 98, 0</a:t>
              </a:r>
            </a:p>
          </p:txBody>
        </p:sp>
        <p:sp>
          <p:nvSpPr>
            <p:cNvPr id="82" name="Rectangle 107"/>
            <p:cNvSpPr>
              <a:spLocks noChangeArrowheads="1"/>
            </p:cNvSpPr>
            <p:nvPr userDrawn="1"/>
          </p:nvSpPr>
          <p:spPr bwMode="gray">
            <a:xfrm>
              <a:off x="-2449513" y="1571626"/>
              <a:ext cx="215900" cy="215900"/>
            </a:xfrm>
            <a:prstGeom prst="rect">
              <a:avLst/>
            </a:prstGeom>
            <a:solidFill>
              <a:srgbClr val="A8A8A8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83" name="Rectangle 108"/>
            <p:cNvSpPr>
              <a:spLocks noChangeArrowheads="1"/>
            </p:cNvSpPr>
            <p:nvPr userDrawn="1"/>
          </p:nvSpPr>
          <p:spPr bwMode="gray">
            <a:xfrm>
              <a:off x="-2159000" y="1597026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Light Grey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168, 168, 168</a:t>
              </a:r>
            </a:p>
          </p:txBody>
        </p:sp>
        <p:sp>
          <p:nvSpPr>
            <p:cNvPr id="84" name="Rectangle 109"/>
            <p:cNvSpPr>
              <a:spLocks noChangeArrowheads="1"/>
            </p:cNvSpPr>
            <p:nvPr userDrawn="1"/>
          </p:nvSpPr>
          <p:spPr bwMode="gray">
            <a:xfrm>
              <a:off x="-2449513" y="2058988"/>
              <a:ext cx="215900" cy="215900"/>
            </a:xfrm>
            <a:prstGeom prst="rect">
              <a:avLst/>
            </a:prstGeom>
            <a:solidFill>
              <a:srgbClr val="525199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85" name="Rectangle 110"/>
            <p:cNvSpPr>
              <a:spLocks noChangeArrowheads="1"/>
            </p:cNvSpPr>
            <p:nvPr userDrawn="1"/>
          </p:nvSpPr>
          <p:spPr bwMode="gray">
            <a:xfrm>
              <a:off x="-2159000" y="2068513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Indigo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82, 81, 153</a:t>
              </a:r>
            </a:p>
          </p:txBody>
        </p:sp>
        <p:sp>
          <p:nvSpPr>
            <p:cNvPr id="86" name="Rectangle 111"/>
            <p:cNvSpPr>
              <a:spLocks noChangeArrowheads="1"/>
            </p:cNvSpPr>
            <p:nvPr userDrawn="1"/>
          </p:nvSpPr>
          <p:spPr bwMode="gray">
            <a:xfrm>
              <a:off x="-2449513" y="2527301"/>
              <a:ext cx="215900" cy="215900"/>
            </a:xfrm>
            <a:prstGeom prst="rect">
              <a:avLst/>
            </a:prstGeom>
            <a:solidFill>
              <a:srgbClr val="60A6DA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87" name="Rectangle 112"/>
            <p:cNvSpPr>
              <a:spLocks noChangeArrowheads="1"/>
            </p:cNvSpPr>
            <p:nvPr userDrawn="1"/>
          </p:nvSpPr>
          <p:spPr bwMode="gray">
            <a:xfrm>
              <a:off x="-2159000" y="2536826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Sky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96, 166, 218</a:t>
              </a:r>
            </a:p>
          </p:txBody>
        </p:sp>
        <p:sp>
          <p:nvSpPr>
            <p:cNvPr id="88" name="Rectangle 113"/>
            <p:cNvSpPr>
              <a:spLocks noChangeArrowheads="1"/>
            </p:cNvSpPr>
            <p:nvPr userDrawn="1"/>
          </p:nvSpPr>
          <p:spPr bwMode="gray">
            <a:xfrm>
              <a:off x="-2449513" y="762000"/>
              <a:ext cx="1692000" cy="165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200" b="1">
                  <a:solidFill>
                    <a:srgbClr val="333333"/>
                  </a:solidFill>
                </a:rPr>
                <a:t>Colour Guidelines</a:t>
              </a:r>
            </a:p>
          </p:txBody>
        </p:sp>
        <p:sp>
          <p:nvSpPr>
            <p:cNvPr id="89" name="Rectangle 107"/>
            <p:cNvSpPr>
              <a:spLocks noChangeArrowheads="1"/>
            </p:cNvSpPr>
            <p:nvPr/>
          </p:nvSpPr>
          <p:spPr bwMode="gray">
            <a:xfrm>
              <a:off x="-2449513" y="2962277"/>
              <a:ext cx="215900" cy="215900"/>
            </a:xfrm>
            <a:prstGeom prst="rect">
              <a:avLst/>
            </a:prstGeom>
            <a:solidFill>
              <a:srgbClr val="AB0066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90" name="Rectangle 108"/>
            <p:cNvSpPr>
              <a:spLocks noChangeArrowheads="1"/>
            </p:cNvSpPr>
            <p:nvPr/>
          </p:nvSpPr>
          <p:spPr bwMode="gray">
            <a:xfrm>
              <a:off x="-2159000" y="2987677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Fuchsia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171, 0, 102</a:t>
              </a:r>
            </a:p>
          </p:txBody>
        </p:sp>
        <p:sp>
          <p:nvSpPr>
            <p:cNvPr id="91" name="Rectangle 109"/>
            <p:cNvSpPr>
              <a:spLocks noChangeArrowheads="1"/>
            </p:cNvSpPr>
            <p:nvPr/>
          </p:nvSpPr>
          <p:spPr bwMode="gray">
            <a:xfrm>
              <a:off x="-2449513" y="3449639"/>
              <a:ext cx="215900" cy="215900"/>
            </a:xfrm>
            <a:prstGeom prst="rect">
              <a:avLst/>
            </a:prstGeom>
            <a:solidFill>
              <a:srgbClr val="D0D93C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92" name="Rectangle 110"/>
            <p:cNvSpPr>
              <a:spLocks noChangeArrowheads="1"/>
            </p:cNvSpPr>
            <p:nvPr/>
          </p:nvSpPr>
          <p:spPr bwMode="gray">
            <a:xfrm>
              <a:off x="-2159000" y="3459164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Lime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208, 217, 60</a:t>
              </a:r>
            </a:p>
          </p:txBody>
        </p:sp>
        <p:sp>
          <p:nvSpPr>
            <p:cNvPr id="93" name="Rectangle 111"/>
            <p:cNvSpPr>
              <a:spLocks noChangeArrowheads="1"/>
            </p:cNvSpPr>
            <p:nvPr/>
          </p:nvSpPr>
          <p:spPr bwMode="gray">
            <a:xfrm>
              <a:off x="-2449513" y="3917952"/>
              <a:ext cx="215900" cy="215900"/>
            </a:xfrm>
            <a:prstGeom prst="rect">
              <a:avLst/>
            </a:prstGeom>
            <a:solidFill>
              <a:srgbClr val="019649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94" name="Rectangle 112"/>
            <p:cNvSpPr>
              <a:spLocks noChangeArrowheads="1"/>
            </p:cNvSpPr>
            <p:nvPr/>
          </p:nvSpPr>
          <p:spPr bwMode="gray">
            <a:xfrm>
              <a:off x="-2159000" y="3927477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Leaf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52, 150, 81</a:t>
              </a:r>
            </a:p>
          </p:txBody>
        </p:sp>
        <p:sp>
          <p:nvSpPr>
            <p:cNvPr id="95" name="Rectangle 109"/>
            <p:cNvSpPr>
              <a:spLocks noChangeArrowheads="1"/>
            </p:cNvSpPr>
            <p:nvPr/>
          </p:nvSpPr>
          <p:spPr bwMode="gray">
            <a:xfrm>
              <a:off x="-2449513" y="4405314"/>
              <a:ext cx="215900" cy="215900"/>
            </a:xfrm>
            <a:prstGeom prst="rect">
              <a:avLst/>
            </a:prstGeom>
            <a:solidFill>
              <a:srgbClr val="767676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96" name="Rectangle 110"/>
            <p:cNvSpPr>
              <a:spLocks noChangeArrowheads="1"/>
            </p:cNvSpPr>
            <p:nvPr/>
          </p:nvSpPr>
          <p:spPr bwMode="gray">
            <a:xfrm>
              <a:off x="-2159000" y="4414839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Mid Grey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118, 118, 118</a:t>
              </a:r>
            </a:p>
          </p:txBody>
        </p:sp>
        <p:sp>
          <p:nvSpPr>
            <p:cNvPr id="97" name="Rectangle 111"/>
            <p:cNvSpPr>
              <a:spLocks noChangeArrowheads="1"/>
            </p:cNvSpPr>
            <p:nvPr/>
          </p:nvSpPr>
          <p:spPr bwMode="gray">
            <a:xfrm>
              <a:off x="-2449513" y="4873627"/>
              <a:ext cx="215900" cy="215900"/>
            </a:xfrm>
            <a:prstGeom prst="rect">
              <a:avLst/>
            </a:prstGeom>
            <a:solidFill>
              <a:srgbClr val="333333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98" name="Rectangle 112"/>
            <p:cNvSpPr>
              <a:spLocks noChangeArrowheads="1"/>
            </p:cNvSpPr>
            <p:nvPr/>
          </p:nvSpPr>
          <p:spPr bwMode="gray">
            <a:xfrm>
              <a:off x="-2159000" y="4883152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Text Colour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51, 51, 51</a:t>
              </a:r>
            </a:p>
          </p:txBody>
        </p:sp>
      </p:grpSp>
      <p:pic>
        <p:nvPicPr>
          <p:cNvPr id="41" name="Picture 40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804990" y="4402733"/>
            <a:ext cx="154783" cy="138908"/>
          </a:xfrm>
          <a:prstGeom prst="rect">
            <a:avLst/>
          </a:prstGeom>
        </p:spPr>
      </p:pic>
      <p:sp>
        <p:nvSpPr>
          <p:cNvPr id="43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842434" y="4381898"/>
            <a:ext cx="4878000" cy="216000"/>
          </a:xfrm>
        </p:spPr>
        <p:txBody>
          <a:bodyPr tIns="0" bIns="0"/>
          <a:lstStyle>
            <a:lvl1pPr marL="0" indent="0" algn="l">
              <a:lnSpc>
                <a:spcPts val="1350"/>
              </a:lnSpc>
              <a:buNone/>
              <a:defRPr sz="1350">
                <a:solidFill>
                  <a:srgbClr val="000000"/>
                </a:solidFill>
                <a:latin typeface="+mn-lt"/>
              </a:defRPr>
            </a:lvl1pPr>
            <a:lvl2pPr>
              <a:defRPr sz="2200">
                <a:solidFill>
                  <a:srgbClr val="000000"/>
                </a:solidFill>
              </a:defRPr>
            </a:lvl2pPr>
            <a:lvl3pPr>
              <a:defRPr sz="2200">
                <a:solidFill>
                  <a:srgbClr val="000000"/>
                </a:solidFill>
              </a:defRPr>
            </a:lvl3pPr>
            <a:lvl4pPr>
              <a:defRPr sz="2200">
                <a:solidFill>
                  <a:srgbClr val="000000"/>
                </a:solidFill>
              </a:defRPr>
            </a:lvl4pPr>
            <a:lvl5pPr>
              <a:defRPr sz="22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 noProof="0" dirty="0"/>
              <a:t>Click to edit location and date</a:t>
            </a:r>
          </a:p>
        </p:txBody>
      </p:sp>
      <p:sp>
        <p:nvSpPr>
          <p:cNvPr id="65" name="Picture Placeholder 64"/>
          <p:cNvSpPr>
            <a:spLocks noGrp="1"/>
          </p:cNvSpPr>
          <p:nvPr>
            <p:ph type="pic" sz="quarter" idx="12"/>
          </p:nvPr>
        </p:nvSpPr>
        <p:spPr bwMode="gray">
          <a:xfrm>
            <a:off x="-3176" y="1"/>
            <a:ext cx="12195175" cy="6024879"/>
          </a:xfrm>
          <a:custGeom>
            <a:avLst/>
            <a:gdLst>
              <a:gd name="connsiteX0" fmla="*/ 0 w 12195175"/>
              <a:gd name="connsiteY0" fmla="*/ 0 h 6024879"/>
              <a:gd name="connsiteX1" fmla="*/ 12195175 w 12195175"/>
              <a:gd name="connsiteY1" fmla="*/ 0 h 6024879"/>
              <a:gd name="connsiteX2" fmla="*/ 12195175 w 12195175"/>
              <a:gd name="connsiteY2" fmla="*/ 6024879 h 6024879"/>
              <a:gd name="connsiteX3" fmla="*/ 0 w 12195175"/>
              <a:gd name="connsiteY3" fmla="*/ 6024879 h 6024879"/>
              <a:gd name="connsiteX4" fmla="*/ 0 w 12195175"/>
              <a:gd name="connsiteY4" fmla="*/ 4688798 h 6024879"/>
              <a:gd name="connsiteX5" fmla="*/ 3176 w 12195175"/>
              <a:gd name="connsiteY5" fmla="*/ 4688798 h 6024879"/>
              <a:gd name="connsiteX6" fmla="*/ 61412 w 12195175"/>
              <a:gd name="connsiteY6" fmla="*/ 4688798 h 6024879"/>
              <a:gd name="connsiteX7" fmla="*/ 530839 w 12195175"/>
              <a:gd name="connsiteY7" fmla="*/ 4688798 h 6024879"/>
              <a:gd name="connsiteX8" fmla="*/ 5811194 w 12195175"/>
              <a:gd name="connsiteY8" fmla="*/ 4688798 h 6024879"/>
              <a:gd name="connsiteX9" fmla="*/ 5912496 w 12195175"/>
              <a:gd name="connsiteY9" fmla="*/ 4587218 h 6024879"/>
              <a:gd name="connsiteX10" fmla="*/ 5912496 w 12195175"/>
              <a:gd name="connsiteY10" fmla="*/ 3918482 h 6024879"/>
              <a:gd name="connsiteX11" fmla="*/ 5912496 w 12195175"/>
              <a:gd name="connsiteY11" fmla="*/ 1744697 h 6024879"/>
              <a:gd name="connsiteX12" fmla="*/ 5811194 w 12195175"/>
              <a:gd name="connsiteY12" fmla="*/ 1643198 h 6024879"/>
              <a:gd name="connsiteX13" fmla="*/ 61412 w 12195175"/>
              <a:gd name="connsiteY13" fmla="*/ 1643198 h 6024879"/>
              <a:gd name="connsiteX14" fmla="*/ 3176 w 12195175"/>
              <a:gd name="connsiteY14" fmla="*/ 1643198 h 6024879"/>
              <a:gd name="connsiteX15" fmla="*/ 0 w 12195175"/>
              <a:gd name="connsiteY15" fmla="*/ 1643198 h 602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5175" h="6024879">
                <a:moveTo>
                  <a:pt x="0" y="0"/>
                </a:moveTo>
                <a:lnTo>
                  <a:pt x="12195175" y="0"/>
                </a:lnTo>
                <a:lnTo>
                  <a:pt x="12195175" y="6024879"/>
                </a:lnTo>
                <a:lnTo>
                  <a:pt x="0" y="6024879"/>
                </a:lnTo>
                <a:lnTo>
                  <a:pt x="0" y="4688798"/>
                </a:lnTo>
                <a:lnTo>
                  <a:pt x="3176" y="4688798"/>
                </a:lnTo>
                <a:lnTo>
                  <a:pt x="61412" y="4688798"/>
                </a:lnTo>
                <a:lnTo>
                  <a:pt x="530839" y="4688798"/>
                </a:lnTo>
                <a:cubicBezTo>
                  <a:pt x="5811194" y="4688798"/>
                  <a:pt x="5811194" y="4688798"/>
                  <a:pt x="5811194" y="4688798"/>
                </a:cubicBezTo>
                <a:cubicBezTo>
                  <a:pt x="5811194" y="4688798"/>
                  <a:pt x="5912496" y="4688798"/>
                  <a:pt x="5912496" y="4587218"/>
                </a:cubicBezTo>
                <a:cubicBezTo>
                  <a:pt x="5912496" y="3918482"/>
                  <a:pt x="5912496" y="3918482"/>
                  <a:pt x="5912496" y="3918482"/>
                </a:cubicBezTo>
                <a:cubicBezTo>
                  <a:pt x="5912496" y="1744697"/>
                  <a:pt x="5912496" y="1744697"/>
                  <a:pt x="5912496" y="1744697"/>
                </a:cubicBezTo>
                <a:cubicBezTo>
                  <a:pt x="5912496" y="1744697"/>
                  <a:pt x="5912496" y="1643198"/>
                  <a:pt x="5811194" y="1643198"/>
                </a:cubicBezTo>
                <a:lnTo>
                  <a:pt x="61412" y="1643198"/>
                </a:lnTo>
                <a:lnTo>
                  <a:pt x="3176" y="1643198"/>
                </a:lnTo>
                <a:lnTo>
                  <a:pt x="0" y="1643198"/>
                </a:lnTo>
                <a:close/>
              </a:path>
            </a:pathLst>
          </a:custGeom>
          <a:solidFill>
            <a:srgbClr val="E9E9E9">
              <a:alpha val="10000"/>
            </a:srgbClr>
          </a:solidFill>
        </p:spPr>
        <p:txBody>
          <a:bodyPr wrap="square" lIns="2880000" tIns="0" anchor="ctr" anchorCtr="0">
            <a:noAutofit/>
          </a:bodyPr>
          <a:lstStyle>
            <a:lvl1pPr algn="ctr">
              <a:defRPr sz="1400" b="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45867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35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Confidential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roup 49"/>
          <p:cNvGrpSpPr/>
          <p:nvPr userDrawn="1"/>
        </p:nvGrpSpPr>
        <p:grpSpPr bwMode="gray">
          <a:xfrm>
            <a:off x="0" y="1643199"/>
            <a:ext cx="11339513" cy="3055937"/>
            <a:chOff x="409575" y="3144838"/>
            <a:chExt cx="11339513" cy="3055937"/>
          </a:xfrm>
        </p:grpSpPr>
        <p:sp>
          <p:nvSpPr>
            <p:cNvPr id="51" name="Freeform 5"/>
            <p:cNvSpPr>
              <a:spLocks/>
            </p:cNvSpPr>
            <p:nvPr/>
          </p:nvSpPr>
          <p:spPr bwMode="gray">
            <a:xfrm>
              <a:off x="409575" y="5521325"/>
              <a:ext cx="11339513" cy="679450"/>
            </a:xfrm>
            <a:custGeom>
              <a:avLst/>
              <a:gdLst>
                <a:gd name="T0" fmla="*/ 0 w 2680"/>
                <a:gd name="T1" fmla="*/ 0 h 160"/>
                <a:gd name="T2" fmla="*/ 0 w 2680"/>
                <a:gd name="T3" fmla="*/ 160 h 160"/>
                <a:gd name="T4" fmla="*/ 2656 w 2680"/>
                <a:gd name="T5" fmla="*/ 160 h 160"/>
                <a:gd name="T6" fmla="*/ 2680 w 2680"/>
                <a:gd name="T7" fmla="*/ 136 h 160"/>
                <a:gd name="T8" fmla="*/ 2680 w 2680"/>
                <a:gd name="T9" fmla="*/ 0 h 160"/>
                <a:gd name="T10" fmla="*/ 0 w 2680"/>
                <a:gd name="T1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80" h="160">
                  <a:moveTo>
                    <a:pt x="0" y="0"/>
                  </a:moveTo>
                  <a:cubicBezTo>
                    <a:pt x="0" y="160"/>
                    <a:pt x="0" y="160"/>
                    <a:pt x="0" y="160"/>
                  </a:cubicBezTo>
                  <a:cubicBezTo>
                    <a:pt x="2656" y="160"/>
                    <a:pt x="2656" y="160"/>
                    <a:pt x="2656" y="160"/>
                  </a:cubicBezTo>
                  <a:cubicBezTo>
                    <a:pt x="2656" y="160"/>
                    <a:pt x="2680" y="160"/>
                    <a:pt x="2680" y="136"/>
                  </a:cubicBezTo>
                  <a:cubicBezTo>
                    <a:pt x="2680" y="0"/>
                    <a:pt x="2680" y="0"/>
                    <a:pt x="268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AEA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2" name="Freeform 6"/>
            <p:cNvSpPr>
              <a:spLocks/>
            </p:cNvSpPr>
            <p:nvPr/>
          </p:nvSpPr>
          <p:spPr bwMode="gray">
            <a:xfrm>
              <a:off x="409575" y="3144838"/>
              <a:ext cx="11339513" cy="2376487"/>
            </a:xfrm>
            <a:custGeom>
              <a:avLst/>
              <a:gdLst>
                <a:gd name="T0" fmla="*/ 0 w 2680"/>
                <a:gd name="T1" fmla="*/ 0 h 560"/>
                <a:gd name="T2" fmla="*/ 0 w 2680"/>
                <a:gd name="T3" fmla="*/ 560 h 560"/>
                <a:gd name="T4" fmla="*/ 2680 w 2680"/>
                <a:gd name="T5" fmla="*/ 560 h 560"/>
                <a:gd name="T6" fmla="*/ 2680 w 2680"/>
                <a:gd name="T7" fmla="*/ 24 h 560"/>
                <a:gd name="T8" fmla="*/ 2656 w 2680"/>
                <a:gd name="T9" fmla="*/ 0 h 560"/>
                <a:gd name="T10" fmla="*/ 0 w 2680"/>
                <a:gd name="T11" fmla="*/ 0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80" h="560">
                  <a:moveTo>
                    <a:pt x="0" y="0"/>
                  </a:moveTo>
                  <a:cubicBezTo>
                    <a:pt x="0" y="560"/>
                    <a:pt x="0" y="560"/>
                    <a:pt x="0" y="560"/>
                  </a:cubicBezTo>
                  <a:cubicBezTo>
                    <a:pt x="2680" y="560"/>
                    <a:pt x="2680" y="560"/>
                    <a:pt x="2680" y="560"/>
                  </a:cubicBezTo>
                  <a:cubicBezTo>
                    <a:pt x="2680" y="24"/>
                    <a:pt x="2680" y="24"/>
                    <a:pt x="2680" y="24"/>
                  </a:cubicBezTo>
                  <a:cubicBezTo>
                    <a:pt x="2680" y="24"/>
                    <a:pt x="2680" y="0"/>
                    <a:pt x="265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6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8" name="Rectangle 7"/>
          <p:cNvSpPr/>
          <p:nvPr userDrawn="1"/>
        </p:nvSpPr>
        <p:spPr bwMode="gray">
          <a:xfrm>
            <a:off x="1" y="6024880"/>
            <a:ext cx="12190193" cy="833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2400"/>
          </a:p>
        </p:txBody>
      </p:sp>
      <p:sp>
        <p:nvSpPr>
          <p:cNvPr id="25" name="Title 1"/>
          <p:cNvSpPr>
            <a:spLocks noGrp="1"/>
          </p:cNvSpPr>
          <p:nvPr>
            <p:ph type="ctrTitle"/>
          </p:nvPr>
        </p:nvSpPr>
        <p:spPr bwMode="gray">
          <a:xfrm>
            <a:off x="842433" y="2116800"/>
            <a:ext cx="10313209" cy="1227573"/>
          </a:xfrm>
        </p:spPr>
        <p:txBody>
          <a:bodyPr anchor="ctr" anchorCtr="0">
            <a:noAutofit/>
          </a:bodyPr>
          <a:lstStyle>
            <a:lvl1pPr algn="l">
              <a:lnSpc>
                <a:spcPts val="4600"/>
              </a:lnSpc>
              <a:defRPr sz="4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6" name="Subtitle 2"/>
          <p:cNvSpPr>
            <a:spLocks noGrp="1"/>
          </p:cNvSpPr>
          <p:nvPr>
            <p:ph type="subTitle" idx="1"/>
          </p:nvPr>
        </p:nvSpPr>
        <p:spPr bwMode="gray">
          <a:xfrm>
            <a:off x="842433" y="4240704"/>
            <a:ext cx="7082733" cy="306798"/>
          </a:xfrm>
        </p:spPr>
        <p:txBody>
          <a:bodyPr anchor="ctr" anchorCtr="0">
            <a:noAutofit/>
          </a:bodyPr>
          <a:lstStyle>
            <a:lvl1pPr marL="0" indent="0" algn="l">
              <a:lnSpc>
                <a:spcPts val="2200"/>
              </a:lnSpc>
              <a:buNone/>
              <a:defRPr sz="2000" b="0" i="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27" name="Text Placeholder 6"/>
          <p:cNvSpPr>
            <a:spLocks noGrp="1"/>
          </p:cNvSpPr>
          <p:nvPr>
            <p:ph type="body" sz="quarter" idx="11"/>
          </p:nvPr>
        </p:nvSpPr>
        <p:spPr bwMode="gray">
          <a:xfrm>
            <a:off x="842400" y="3556800"/>
            <a:ext cx="10305675" cy="385233"/>
          </a:xfrm>
        </p:spPr>
        <p:txBody>
          <a:bodyPr>
            <a:noAutofit/>
          </a:bodyPr>
          <a:lstStyle>
            <a:lvl1pPr>
              <a:lnSpc>
                <a:spcPts val="2200"/>
              </a:lnSpc>
              <a:defRPr sz="2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8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838200" y="5242062"/>
            <a:ext cx="2196000" cy="1317138"/>
          </a:xfrm>
        </p:spPr>
        <p:txBody>
          <a:bodyPr lIns="0" anchor="ctr" anchorCtr="0"/>
          <a:lstStyle>
            <a:lvl1pPr algn="l">
              <a:lnSpc>
                <a:spcPct val="100000"/>
              </a:lnSpc>
              <a:defRPr sz="900" b="0"/>
            </a:lvl1pPr>
          </a:lstStyle>
          <a:p>
            <a:r>
              <a:rPr lang="en-GB" dirty="0"/>
              <a:t>Click to insert project logo</a:t>
            </a:r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73167" y="6203775"/>
            <a:ext cx="1518197" cy="378000"/>
          </a:xfrm>
          <a:prstGeom prst="rect">
            <a:avLst/>
          </a:prstGeom>
        </p:spPr>
      </p:pic>
      <p:cxnSp>
        <p:nvCxnSpPr>
          <p:cNvPr id="16" name="Straight Connector 15"/>
          <p:cNvCxnSpPr/>
          <p:nvPr userDrawn="1"/>
        </p:nvCxnSpPr>
        <p:spPr>
          <a:xfrm>
            <a:off x="3015150" y="6953250"/>
            <a:ext cx="0" cy="36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 userDrawn="1"/>
        </p:nvCxnSpPr>
        <p:spPr>
          <a:xfrm>
            <a:off x="-426676" y="6200775"/>
            <a:ext cx="3600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 userDrawn="1"/>
        </p:nvSpPr>
        <p:spPr>
          <a:xfrm>
            <a:off x="1206675" y="7019955"/>
            <a:ext cx="1440000" cy="226591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algn="ctr"/>
            <a:r>
              <a:rPr lang="en-GB" sz="1000"/>
              <a:t>Max.</a:t>
            </a:r>
            <a:r>
              <a:rPr lang="en-GB" sz="1000" baseline="0"/>
              <a:t> width</a:t>
            </a:r>
            <a:endParaRPr lang="en-GB" sz="1000"/>
          </a:p>
        </p:txBody>
      </p:sp>
      <p:sp>
        <p:nvSpPr>
          <p:cNvPr id="22" name="TextBox 21"/>
          <p:cNvSpPr txBox="1"/>
          <p:nvPr userDrawn="1"/>
        </p:nvSpPr>
        <p:spPr>
          <a:xfrm>
            <a:off x="-1506676" y="6266692"/>
            <a:ext cx="1440000" cy="226591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algn="r"/>
            <a:r>
              <a:rPr lang="en-GB" sz="1000"/>
              <a:t>Min.</a:t>
            </a:r>
            <a:r>
              <a:rPr lang="en-GB" sz="1000" baseline="0"/>
              <a:t> height</a:t>
            </a:r>
            <a:endParaRPr lang="en-GB" sz="1000"/>
          </a:p>
        </p:txBody>
      </p:sp>
      <p:cxnSp>
        <p:nvCxnSpPr>
          <p:cNvPr id="31" name="Straight Connector 30"/>
          <p:cNvCxnSpPr/>
          <p:nvPr userDrawn="1"/>
        </p:nvCxnSpPr>
        <p:spPr>
          <a:xfrm>
            <a:off x="-426676" y="5242062"/>
            <a:ext cx="3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 userDrawn="1"/>
        </p:nvSpPr>
        <p:spPr>
          <a:xfrm>
            <a:off x="-1506676" y="5297118"/>
            <a:ext cx="1440000" cy="226591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algn="r"/>
            <a:r>
              <a:rPr lang="en-GB" sz="1000"/>
              <a:t>Max.</a:t>
            </a:r>
            <a:r>
              <a:rPr lang="en-GB" sz="1000" baseline="0"/>
              <a:t> height</a:t>
            </a:r>
            <a:endParaRPr lang="en-GB" sz="1000"/>
          </a:p>
        </p:txBody>
      </p:sp>
      <p:cxnSp>
        <p:nvCxnSpPr>
          <p:cNvPr id="33" name="Straight Connector 32"/>
          <p:cNvCxnSpPr/>
          <p:nvPr userDrawn="1"/>
        </p:nvCxnSpPr>
        <p:spPr>
          <a:xfrm>
            <a:off x="838200" y="6953250"/>
            <a:ext cx="0" cy="360000"/>
          </a:xfrm>
          <a:prstGeom prst="line">
            <a:avLst/>
          </a:prstGeom>
          <a:ln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 userDrawn="1"/>
        </p:nvCxnSpPr>
        <p:spPr>
          <a:xfrm>
            <a:off x="-426676" y="6559200"/>
            <a:ext cx="360000" cy="0"/>
          </a:xfrm>
          <a:prstGeom prst="line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57"/>
          <p:cNvGrpSpPr/>
          <p:nvPr userDrawn="1"/>
        </p:nvGrpSpPr>
        <p:grpSpPr bwMode="gray">
          <a:xfrm>
            <a:off x="-2035175" y="0"/>
            <a:ext cx="1872000" cy="4689612"/>
            <a:chOff x="-2581275" y="595116"/>
            <a:chExt cx="1872000" cy="4689612"/>
          </a:xfrm>
        </p:grpSpPr>
        <p:sp>
          <p:nvSpPr>
            <p:cNvPr id="59" name="Rectangle 104"/>
            <p:cNvSpPr>
              <a:spLocks noChangeArrowheads="1"/>
            </p:cNvSpPr>
            <p:nvPr/>
          </p:nvSpPr>
          <p:spPr bwMode="gray">
            <a:xfrm>
              <a:off x="-2581275" y="4276728"/>
              <a:ext cx="1872000" cy="1008000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60" name="Rectangle 104"/>
            <p:cNvSpPr>
              <a:spLocks noChangeArrowheads="1"/>
            </p:cNvSpPr>
            <p:nvPr userDrawn="1"/>
          </p:nvSpPr>
          <p:spPr bwMode="gray">
            <a:xfrm>
              <a:off x="-2581275" y="595116"/>
              <a:ext cx="1872000" cy="3672087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61" name="Rectangle 105"/>
            <p:cNvSpPr>
              <a:spLocks noChangeArrowheads="1"/>
            </p:cNvSpPr>
            <p:nvPr userDrawn="1"/>
          </p:nvSpPr>
          <p:spPr bwMode="gray">
            <a:xfrm>
              <a:off x="-2449513" y="1136650"/>
              <a:ext cx="215900" cy="215900"/>
            </a:xfrm>
            <a:prstGeom prst="rect">
              <a:avLst/>
            </a:prstGeom>
            <a:solidFill>
              <a:srgbClr val="FF6200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62" name="Rectangle 106"/>
            <p:cNvSpPr>
              <a:spLocks noChangeArrowheads="1"/>
            </p:cNvSpPr>
            <p:nvPr userDrawn="1"/>
          </p:nvSpPr>
          <p:spPr bwMode="gray">
            <a:xfrm>
              <a:off x="-2159000" y="1146175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Orange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255, 98, 0</a:t>
              </a:r>
            </a:p>
          </p:txBody>
        </p:sp>
        <p:sp>
          <p:nvSpPr>
            <p:cNvPr id="63" name="Rectangle 107"/>
            <p:cNvSpPr>
              <a:spLocks noChangeArrowheads="1"/>
            </p:cNvSpPr>
            <p:nvPr userDrawn="1"/>
          </p:nvSpPr>
          <p:spPr bwMode="gray">
            <a:xfrm>
              <a:off x="-2449513" y="1571626"/>
              <a:ext cx="215900" cy="215900"/>
            </a:xfrm>
            <a:prstGeom prst="rect">
              <a:avLst/>
            </a:prstGeom>
            <a:solidFill>
              <a:srgbClr val="A8A8A8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64" name="Rectangle 108"/>
            <p:cNvSpPr>
              <a:spLocks noChangeArrowheads="1"/>
            </p:cNvSpPr>
            <p:nvPr userDrawn="1"/>
          </p:nvSpPr>
          <p:spPr bwMode="gray">
            <a:xfrm>
              <a:off x="-2159000" y="1597026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Light Grey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168, 168, 168</a:t>
              </a:r>
            </a:p>
          </p:txBody>
        </p:sp>
        <p:sp>
          <p:nvSpPr>
            <p:cNvPr id="65" name="Rectangle 109"/>
            <p:cNvSpPr>
              <a:spLocks noChangeArrowheads="1"/>
            </p:cNvSpPr>
            <p:nvPr userDrawn="1"/>
          </p:nvSpPr>
          <p:spPr bwMode="gray">
            <a:xfrm>
              <a:off x="-2449513" y="2058988"/>
              <a:ext cx="215900" cy="215900"/>
            </a:xfrm>
            <a:prstGeom prst="rect">
              <a:avLst/>
            </a:prstGeom>
            <a:solidFill>
              <a:srgbClr val="525199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66" name="Rectangle 110"/>
            <p:cNvSpPr>
              <a:spLocks noChangeArrowheads="1"/>
            </p:cNvSpPr>
            <p:nvPr userDrawn="1"/>
          </p:nvSpPr>
          <p:spPr bwMode="gray">
            <a:xfrm>
              <a:off x="-2159000" y="2068513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Indigo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82, 81, 153</a:t>
              </a:r>
            </a:p>
          </p:txBody>
        </p:sp>
        <p:sp>
          <p:nvSpPr>
            <p:cNvPr id="67" name="Rectangle 111"/>
            <p:cNvSpPr>
              <a:spLocks noChangeArrowheads="1"/>
            </p:cNvSpPr>
            <p:nvPr userDrawn="1"/>
          </p:nvSpPr>
          <p:spPr bwMode="gray">
            <a:xfrm>
              <a:off x="-2449513" y="2527301"/>
              <a:ext cx="215900" cy="215900"/>
            </a:xfrm>
            <a:prstGeom prst="rect">
              <a:avLst/>
            </a:prstGeom>
            <a:solidFill>
              <a:srgbClr val="60A6DA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68" name="Rectangle 112"/>
            <p:cNvSpPr>
              <a:spLocks noChangeArrowheads="1"/>
            </p:cNvSpPr>
            <p:nvPr userDrawn="1"/>
          </p:nvSpPr>
          <p:spPr bwMode="gray">
            <a:xfrm>
              <a:off x="-2159000" y="2536826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Sky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96, 166, 218</a:t>
              </a:r>
            </a:p>
          </p:txBody>
        </p:sp>
        <p:sp>
          <p:nvSpPr>
            <p:cNvPr id="69" name="Rectangle 113"/>
            <p:cNvSpPr>
              <a:spLocks noChangeArrowheads="1"/>
            </p:cNvSpPr>
            <p:nvPr userDrawn="1"/>
          </p:nvSpPr>
          <p:spPr bwMode="gray">
            <a:xfrm>
              <a:off x="-2449513" y="762000"/>
              <a:ext cx="1692000" cy="165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200" b="1">
                  <a:solidFill>
                    <a:srgbClr val="333333"/>
                  </a:solidFill>
                </a:rPr>
                <a:t>Colour Guidelines</a:t>
              </a:r>
            </a:p>
          </p:txBody>
        </p:sp>
        <p:sp>
          <p:nvSpPr>
            <p:cNvPr id="70" name="Rectangle 107"/>
            <p:cNvSpPr>
              <a:spLocks noChangeArrowheads="1"/>
            </p:cNvSpPr>
            <p:nvPr/>
          </p:nvSpPr>
          <p:spPr bwMode="gray">
            <a:xfrm>
              <a:off x="-2449513" y="2962277"/>
              <a:ext cx="215900" cy="215900"/>
            </a:xfrm>
            <a:prstGeom prst="rect">
              <a:avLst/>
            </a:prstGeom>
            <a:solidFill>
              <a:srgbClr val="AB0066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71" name="Rectangle 108"/>
            <p:cNvSpPr>
              <a:spLocks noChangeArrowheads="1"/>
            </p:cNvSpPr>
            <p:nvPr/>
          </p:nvSpPr>
          <p:spPr bwMode="gray">
            <a:xfrm>
              <a:off x="-2159000" y="2987677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Fuchsia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171, 0, 102</a:t>
              </a:r>
            </a:p>
          </p:txBody>
        </p:sp>
        <p:sp>
          <p:nvSpPr>
            <p:cNvPr id="72" name="Rectangle 109"/>
            <p:cNvSpPr>
              <a:spLocks noChangeArrowheads="1"/>
            </p:cNvSpPr>
            <p:nvPr/>
          </p:nvSpPr>
          <p:spPr bwMode="gray">
            <a:xfrm>
              <a:off x="-2449513" y="3449639"/>
              <a:ext cx="215900" cy="215900"/>
            </a:xfrm>
            <a:prstGeom prst="rect">
              <a:avLst/>
            </a:prstGeom>
            <a:solidFill>
              <a:srgbClr val="D0D93C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73" name="Rectangle 110"/>
            <p:cNvSpPr>
              <a:spLocks noChangeArrowheads="1"/>
            </p:cNvSpPr>
            <p:nvPr/>
          </p:nvSpPr>
          <p:spPr bwMode="gray">
            <a:xfrm>
              <a:off x="-2159000" y="3459164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Lime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208, 217, 60</a:t>
              </a:r>
            </a:p>
          </p:txBody>
        </p:sp>
        <p:sp>
          <p:nvSpPr>
            <p:cNvPr id="74" name="Rectangle 111"/>
            <p:cNvSpPr>
              <a:spLocks noChangeArrowheads="1"/>
            </p:cNvSpPr>
            <p:nvPr/>
          </p:nvSpPr>
          <p:spPr bwMode="gray">
            <a:xfrm>
              <a:off x="-2449513" y="3917952"/>
              <a:ext cx="215900" cy="215900"/>
            </a:xfrm>
            <a:prstGeom prst="rect">
              <a:avLst/>
            </a:prstGeom>
            <a:solidFill>
              <a:srgbClr val="019649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75" name="Rectangle 112"/>
            <p:cNvSpPr>
              <a:spLocks noChangeArrowheads="1"/>
            </p:cNvSpPr>
            <p:nvPr/>
          </p:nvSpPr>
          <p:spPr bwMode="gray">
            <a:xfrm>
              <a:off x="-2159000" y="3927477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Leaf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52, 150, 81</a:t>
              </a:r>
            </a:p>
          </p:txBody>
        </p:sp>
        <p:sp>
          <p:nvSpPr>
            <p:cNvPr id="76" name="Rectangle 109"/>
            <p:cNvSpPr>
              <a:spLocks noChangeArrowheads="1"/>
            </p:cNvSpPr>
            <p:nvPr/>
          </p:nvSpPr>
          <p:spPr bwMode="gray">
            <a:xfrm>
              <a:off x="-2449513" y="4405314"/>
              <a:ext cx="215900" cy="215900"/>
            </a:xfrm>
            <a:prstGeom prst="rect">
              <a:avLst/>
            </a:prstGeom>
            <a:solidFill>
              <a:srgbClr val="767676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77" name="Rectangle 110"/>
            <p:cNvSpPr>
              <a:spLocks noChangeArrowheads="1"/>
            </p:cNvSpPr>
            <p:nvPr/>
          </p:nvSpPr>
          <p:spPr bwMode="gray">
            <a:xfrm>
              <a:off x="-2159000" y="4414839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Mid Grey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118, 118, 118</a:t>
              </a:r>
            </a:p>
          </p:txBody>
        </p:sp>
        <p:sp>
          <p:nvSpPr>
            <p:cNvPr id="78" name="Rectangle 111"/>
            <p:cNvSpPr>
              <a:spLocks noChangeArrowheads="1"/>
            </p:cNvSpPr>
            <p:nvPr/>
          </p:nvSpPr>
          <p:spPr bwMode="gray">
            <a:xfrm>
              <a:off x="-2449513" y="4873627"/>
              <a:ext cx="215900" cy="215900"/>
            </a:xfrm>
            <a:prstGeom prst="rect">
              <a:avLst/>
            </a:prstGeom>
            <a:solidFill>
              <a:srgbClr val="333333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79" name="Rectangle 112"/>
            <p:cNvSpPr>
              <a:spLocks noChangeArrowheads="1"/>
            </p:cNvSpPr>
            <p:nvPr/>
          </p:nvSpPr>
          <p:spPr bwMode="gray">
            <a:xfrm>
              <a:off x="-2159000" y="4883152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Text Colour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51, 51, 51</a:t>
              </a:r>
            </a:p>
          </p:txBody>
        </p:sp>
      </p:grpSp>
      <p:pic>
        <p:nvPicPr>
          <p:cNvPr id="45" name="Picture 4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804990" y="4402733"/>
            <a:ext cx="154783" cy="138908"/>
          </a:xfrm>
          <a:prstGeom prst="rect">
            <a:avLst/>
          </a:prstGeom>
        </p:spPr>
      </p:pic>
      <p:sp>
        <p:nvSpPr>
          <p:cNvPr id="47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8167642" y="4291504"/>
            <a:ext cx="2988000" cy="275612"/>
          </a:xfrm>
        </p:spPr>
        <p:txBody>
          <a:bodyPr tIns="0" bIns="0"/>
          <a:lstStyle>
            <a:lvl1pPr marL="0" indent="0" algn="r">
              <a:lnSpc>
                <a:spcPct val="100000"/>
              </a:lnSpc>
              <a:buNone/>
              <a:defRPr sz="1500">
                <a:solidFill>
                  <a:srgbClr val="000000"/>
                </a:solidFill>
                <a:latin typeface="+mn-lt"/>
              </a:defRPr>
            </a:lvl1pPr>
            <a:lvl2pPr>
              <a:defRPr sz="2200">
                <a:solidFill>
                  <a:srgbClr val="000000"/>
                </a:solidFill>
              </a:defRPr>
            </a:lvl2pPr>
            <a:lvl3pPr>
              <a:defRPr sz="2200">
                <a:solidFill>
                  <a:srgbClr val="000000"/>
                </a:solidFill>
              </a:defRPr>
            </a:lvl3pPr>
            <a:lvl4pPr>
              <a:defRPr sz="2200">
                <a:solidFill>
                  <a:srgbClr val="000000"/>
                </a:solidFill>
              </a:defRPr>
            </a:lvl4pPr>
            <a:lvl5pPr>
              <a:defRPr sz="22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 noProof="0" dirty="0"/>
              <a:t>Click to edit location and date</a:t>
            </a:r>
          </a:p>
        </p:txBody>
      </p:sp>
      <p:grpSp>
        <p:nvGrpSpPr>
          <p:cNvPr id="56" name="Group 55"/>
          <p:cNvGrpSpPr/>
          <p:nvPr userDrawn="1"/>
        </p:nvGrpSpPr>
        <p:grpSpPr>
          <a:xfrm>
            <a:off x="10749167" y="-133099"/>
            <a:ext cx="1441027" cy="1565166"/>
            <a:chOff x="5364088" y="4720073"/>
            <a:chExt cx="1441027" cy="1565166"/>
          </a:xfrm>
        </p:grpSpPr>
        <p:sp>
          <p:nvSpPr>
            <p:cNvPr id="57" name="Freeform 5"/>
            <p:cNvSpPr>
              <a:spLocks/>
            </p:cNvSpPr>
            <p:nvPr/>
          </p:nvSpPr>
          <p:spPr bwMode="gray">
            <a:xfrm>
              <a:off x="5364088" y="4844212"/>
              <a:ext cx="1441027" cy="1441027"/>
            </a:xfrm>
            <a:custGeom>
              <a:avLst/>
              <a:gdLst>
                <a:gd name="T0" fmla="*/ 0 w 810"/>
                <a:gd name="T1" fmla="*/ 0 h 810"/>
                <a:gd name="T2" fmla="*/ 810 w 810"/>
                <a:gd name="T3" fmla="*/ 810 h 810"/>
                <a:gd name="T4" fmla="*/ 810 w 810"/>
                <a:gd name="T5" fmla="*/ 536 h 810"/>
                <a:gd name="T6" fmla="*/ 274 w 810"/>
                <a:gd name="T7" fmla="*/ 0 h 810"/>
                <a:gd name="T8" fmla="*/ 0 w 810"/>
                <a:gd name="T9" fmla="*/ 0 h 8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0" h="810">
                  <a:moveTo>
                    <a:pt x="0" y="0"/>
                  </a:moveTo>
                  <a:lnTo>
                    <a:pt x="810" y="810"/>
                  </a:lnTo>
                  <a:lnTo>
                    <a:pt x="810" y="536"/>
                  </a:lnTo>
                  <a:lnTo>
                    <a:pt x="27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7A7DC"/>
            </a:solidFill>
            <a:ln w="3175">
              <a:solidFill>
                <a:srgbClr val="17A7DC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3200"/>
            </a:p>
          </p:txBody>
        </p:sp>
        <p:sp>
          <p:nvSpPr>
            <p:cNvPr id="80" name="Title 14"/>
            <p:cNvSpPr txBox="1">
              <a:spLocks/>
            </p:cNvSpPr>
            <p:nvPr userDrawn="1"/>
          </p:nvSpPr>
          <p:spPr bwMode="gray">
            <a:xfrm rot="2700000">
              <a:off x="5481455" y="5320862"/>
              <a:ext cx="1447800" cy="246221"/>
            </a:xfrm>
            <a:prstGeom prst="rect">
              <a:avLst/>
            </a:prstGeom>
          </p:spPr>
          <p:txBody>
            <a:bodyPr vert="horz" wrap="none" lIns="0" tIns="0" rIns="0" bIns="0" rtlCol="0" anchor="ctr" anchorCtr="0">
              <a:noAutofit/>
            </a:bodyPr>
            <a:lstStyle>
              <a:lvl1pPr algn="l" defTabSz="914400" rtl="0" eaLnBrk="1" latinLnBrk="0" hangingPunct="1">
                <a:lnSpc>
                  <a:spcPts val="4600"/>
                </a:lnSpc>
                <a:spcBef>
                  <a:spcPct val="0"/>
                </a:spcBef>
                <a:buNone/>
                <a:defRPr sz="4400" b="1" kern="1200" baseline="0">
                  <a:solidFill>
                    <a:schemeClr val="bg1"/>
                  </a:solidFill>
                  <a:latin typeface="+mj-lt"/>
                  <a:ea typeface="+mj-ea"/>
                  <a:cs typeface="Arial" panose="020B0604020202020204" pitchFamily="34" charset="0"/>
                </a:defRPr>
              </a:lvl1pPr>
            </a:lstStyle>
            <a:p>
              <a:pPr algn="ctr">
                <a:lnSpc>
                  <a:spcPct val="100000"/>
                </a:lnSpc>
              </a:pPr>
              <a:r>
                <a:rPr lang="en-US" sz="1600"/>
                <a:t>Confidential</a:t>
              </a:r>
              <a:endParaRPr lang="en-GB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31326147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35">
          <p15:clr>
            <a:srgbClr val="FBAE40"/>
          </p15:clr>
        </p15:guide>
        <p15:guide id="2" orient="horz" pos="3304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Full Picture 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/>
          <p:cNvGrpSpPr>
            <a:grpSpLocks noChangeAspect="1"/>
          </p:cNvGrpSpPr>
          <p:nvPr userDrawn="1"/>
        </p:nvGrpSpPr>
        <p:grpSpPr bwMode="gray">
          <a:xfrm>
            <a:off x="0" y="1643199"/>
            <a:ext cx="5909320" cy="3045600"/>
            <a:chOff x="3465513" y="2070100"/>
            <a:chExt cx="5260975" cy="2711450"/>
          </a:xfrm>
        </p:grpSpPr>
        <p:sp>
          <p:nvSpPr>
            <p:cNvPr id="81" name="Freeform 5"/>
            <p:cNvSpPr>
              <a:spLocks/>
            </p:cNvSpPr>
            <p:nvPr userDrawn="1"/>
          </p:nvSpPr>
          <p:spPr bwMode="gray">
            <a:xfrm>
              <a:off x="3465513" y="4095750"/>
              <a:ext cx="5260975" cy="685800"/>
            </a:xfrm>
            <a:custGeom>
              <a:avLst/>
              <a:gdLst>
                <a:gd name="T0" fmla="*/ 0 w 1400"/>
                <a:gd name="T1" fmla="*/ 0 h 182"/>
                <a:gd name="T2" fmla="*/ 0 w 1400"/>
                <a:gd name="T3" fmla="*/ 182 h 182"/>
                <a:gd name="T4" fmla="*/ 1376 w 1400"/>
                <a:gd name="T5" fmla="*/ 182 h 182"/>
                <a:gd name="T6" fmla="*/ 1400 w 1400"/>
                <a:gd name="T7" fmla="*/ 158 h 182"/>
                <a:gd name="T8" fmla="*/ 1400 w 1400"/>
                <a:gd name="T9" fmla="*/ 0 h 182"/>
                <a:gd name="T10" fmla="*/ 0 w 1400"/>
                <a:gd name="T11" fmla="*/ 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00" h="182">
                  <a:moveTo>
                    <a:pt x="0" y="0"/>
                  </a:moveTo>
                  <a:cubicBezTo>
                    <a:pt x="0" y="182"/>
                    <a:pt x="0" y="182"/>
                    <a:pt x="0" y="182"/>
                  </a:cubicBezTo>
                  <a:cubicBezTo>
                    <a:pt x="1376" y="182"/>
                    <a:pt x="1376" y="182"/>
                    <a:pt x="1376" y="182"/>
                  </a:cubicBezTo>
                  <a:cubicBezTo>
                    <a:pt x="1376" y="182"/>
                    <a:pt x="1400" y="182"/>
                    <a:pt x="1400" y="158"/>
                  </a:cubicBezTo>
                  <a:cubicBezTo>
                    <a:pt x="1400" y="0"/>
                    <a:pt x="1400" y="0"/>
                    <a:pt x="14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AEAEA"/>
            </a:solidFill>
            <a:ln w="9525">
              <a:solidFill>
                <a:srgbClr val="EAEAEA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5" name="Freeform 84"/>
            <p:cNvSpPr>
              <a:spLocks/>
            </p:cNvSpPr>
            <p:nvPr userDrawn="1"/>
          </p:nvSpPr>
          <p:spPr bwMode="gray">
            <a:xfrm>
              <a:off x="3465513" y="2070100"/>
              <a:ext cx="5260975" cy="2025650"/>
            </a:xfrm>
            <a:custGeom>
              <a:avLst/>
              <a:gdLst>
                <a:gd name="T0" fmla="*/ 0 w 1400"/>
                <a:gd name="T1" fmla="*/ 0 h 538"/>
                <a:gd name="T2" fmla="*/ 0 w 1400"/>
                <a:gd name="T3" fmla="*/ 538 h 538"/>
                <a:gd name="T4" fmla="*/ 1400 w 1400"/>
                <a:gd name="T5" fmla="*/ 538 h 538"/>
                <a:gd name="T6" fmla="*/ 1400 w 1400"/>
                <a:gd name="T7" fmla="*/ 24 h 538"/>
                <a:gd name="T8" fmla="*/ 1376 w 1400"/>
                <a:gd name="T9" fmla="*/ 0 h 538"/>
                <a:gd name="T10" fmla="*/ 0 w 1400"/>
                <a:gd name="T11" fmla="*/ 0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00" h="538">
                  <a:moveTo>
                    <a:pt x="0" y="0"/>
                  </a:moveTo>
                  <a:cubicBezTo>
                    <a:pt x="0" y="538"/>
                    <a:pt x="0" y="538"/>
                    <a:pt x="0" y="538"/>
                  </a:cubicBezTo>
                  <a:cubicBezTo>
                    <a:pt x="1400" y="538"/>
                    <a:pt x="1400" y="538"/>
                    <a:pt x="1400" y="538"/>
                  </a:cubicBezTo>
                  <a:cubicBezTo>
                    <a:pt x="1400" y="24"/>
                    <a:pt x="1400" y="24"/>
                    <a:pt x="1400" y="24"/>
                  </a:cubicBezTo>
                  <a:cubicBezTo>
                    <a:pt x="1400" y="24"/>
                    <a:pt x="1400" y="0"/>
                    <a:pt x="137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6200"/>
            </a:solidFill>
            <a:ln w="9525">
              <a:solidFill>
                <a:srgbClr val="FF62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9" name="Title 1"/>
          <p:cNvSpPr>
            <a:spLocks noGrp="1"/>
          </p:cNvSpPr>
          <p:nvPr>
            <p:ph type="ctrTitle"/>
          </p:nvPr>
        </p:nvSpPr>
        <p:spPr bwMode="gray">
          <a:xfrm>
            <a:off x="842434" y="2012286"/>
            <a:ext cx="4877966" cy="1461600"/>
          </a:xfrm>
        </p:spPr>
        <p:txBody>
          <a:bodyPr anchor="ctr" anchorCtr="0">
            <a:noAutofit/>
          </a:bodyPr>
          <a:lstStyle>
            <a:lvl1pPr algn="l">
              <a:lnSpc>
                <a:spcPts val="3800"/>
              </a:lnSpc>
              <a:defRPr sz="38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 bwMode="gray">
          <a:xfrm>
            <a:off x="842434" y="4031478"/>
            <a:ext cx="4877966" cy="306798"/>
          </a:xfrm>
        </p:spPr>
        <p:txBody>
          <a:bodyPr anchor="ctr" anchorCtr="0">
            <a:noAutofit/>
          </a:bodyPr>
          <a:lstStyle>
            <a:lvl1pPr marL="0" indent="0" algn="l">
              <a:lnSpc>
                <a:spcPts val="2200"/>
              </a:lnSpc>
              <a:buNone/>
              <a:defRPr sz="1700" b="0" i="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11" name="Text Placeholder 6"/>
          <p:cNvSpPr>
            <a:spLocks noGrp="1"/>
          </p:cNvSpPr>
          <p:nvPr>
            <p:ph type="body" sz="quarter" idx="11"/>
          </p:nvPr>
        </p:nvSpPr>
        <p:spPr bwMode="gray">
          <a:xfrm>
            <a:off x="842434" y="3603486"/>
            <a:ext cx="4877966" cy="290712"/>
          </a:xfrm>
        </p:spPr>
        <p:txBody>
          <a:bodyPr bIns="0">
            <a:noAutofit/>
          </a:bodyPr>
          <a:lstStyle>
            <a:lvl1pPr algn="l">
              <a:lnSpc>
                <a:spcPts val="1700"/>
              </a:lnSpc>
              <a:defRPr sz="17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Rectangle 11"/>
          <p:cNvSpPr/>
          <p:nvPr userDrawn="1"/>
        </p:nvSpPr>
        <p:spPr bwMode="gray">
          <a:xfrm>
            <a:off x="1" y="6024880"/>
            <a:ext cx="12190193" cy="833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2400"/>
          </a:p>
        </p:txBody>
      </p:sp>
      <p:sp>
        <p:nvSpPr>
          <p:cNvPr id="19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838200" y="6055200"/>
            <a:ext cx="2196000" cy="504000"/>
          </a:xfrm>
        </p:spPr>
        <p:txBody>
          <a:bodyPr lIns="0" anchor="ctr" anchorCtr="0"/>
          <a:lstStyle>
            <a:lvl1pPr algn="l">
              <a:lnSpc>
                <a:spcPct val="100000"/>
              </a:lnSpc>
              <a:defRPr sz="900" b="0"/>
            </a:lvl1pPr>
          </a:lstStyle>
          <a:p>
            <a:r>
              <a:rPr lang="en-GB" dirty="0"/>
              <a:t>Click to insert project logo</a:t>
            </a: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73167" y="6203775"/>
            <a:ext cx="1518197" cy="378000"/>
          </a:xfrm>
          <a:prstGeom prst="rect">
            <a:avLst/>
          </a:prstGeom>
        </p:spPr>
      </p:pic>
      <p:cxnSp>
        <p:nvCxnSpPr>
          <p:cNvPr id="17" name="Straight Connector 16"/>
          <p:cNvCxnSpPr/>
          <p:nvPr userDrawn="1"/>
        </p:nvCxnSpPr>
        <p:spPr>
          <a:xfrm>
            <a:off x="3015150" y="6953250"/>
            <a:ext cx="0" cy="360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>
            <a:off x="-426676" y="6200775"/>
            <a:ext cx="36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 userDrawn="1"/>
        </p:nvSpPr>
        <p:spPr>
          <a:xfrm>
            <a:off x="1206675" y="7019955"/>
            <a:ext cx="1440000" cy="226591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algn="ctr"/>
            <a:r>
              <a:rPr lang="en-GB" sz="1000"/>
              <a:t>Max.</a:t>
            </a:r>
            <a:r>
              <a:rPr lang="en-GB" sz="1000" baseline="0"/>
              <a:t> width</a:t>
            </a:r>
            <a:endParaRPr lang="en-GB" sz="1000"/>
          </a:p>
        </p:txBody>
      </p:sp>
      <p:sp>
        <p:nvSpPr>
          <p:cNvPr id="27" name="TextBox 26"/>
          <p:cNvSpPr txBox="1"/>
          <p:nvPr userDrawn="1"/>
        </p:nvSpPr>
        <p:spPr>
          <a:xfrm>
            <a:off x="-1506676" y="6266692"/>
            <a:ext cx="1440000" cy="226591"/>
          </a:xfrm>
          <a:prstGeom prst="rect">
            <a:avLst/>
          </a:prstGeom>
          <a:noFill/>
        </p:spPr>
        <p:txBody>
          <a:bodyPr wrap="square" lIns="36000" tIns="36000" rIns="36000" bIns="36000" rtlCol="0">
            <a:spAutoFit/>
          </a:bodyPr>
          <a:lstStyle/>
          <a:p>
            <a:pPr algn="r"/>
            <a:r>
              <a:rPr lang="en-GB" sz="1000"/>
              <a:t>Max.</a:t>
            </a:r>
            <a:r>
              <a:rPr lang="en-GB" sz="1000" baseline="0"/>
              <a:t> height</a:t>
            </a:r>
            <a:endParaRPr lang="en-GB" sz="1000"/>
          </a:p>
        </p:txBody>
      </p:sp>
      <p:cxnSp>
        <p:nvCxnSpPr>
          <p:cNvPr id="28" name="Straight Connector 27"/>
          <p:cNvCxnSpPr/>
          <p:nvPr userDrawn="1"/>
        </p:nvCxnSpPr>
        <p:spPr>
          <a:xfrm>
            <a:off x="838200" y="6953250"/>
            <a:ext cx="0" cy="360000"/>
          </a:xfrm>
          <a:prstGeom prst="line">
            <a:avLst/>
          </a:prstGeom>
          <a:ln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 userDrawn="1"/>
        </p:nvCxnSpPr>
        <p:spPr>
          <a:xfrm>
            <a:off x="-426676" y="6559200"/>
            <a:ext cx="360000" cy="0"/>
          </a:xfrm>
          <a:prstGeom prst="line">
            <a:avLst/>
          </a:prstGeom>
          <a:ln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Group 55"/>
          <p:cNvGrpSpPr/>
          <p:nvPr userDrawn="1"/>
        </p:nvGrpSpPr>
        <p:grpSpPr bwMode="gray">
          <a:xfrm>
            <a:off x="-2035175" y="0"/>
            <a:ext cx="1872000" cy="4689612"/>
            <a:chOff x="-2581275" y="595116"/>
            <a:chExt cx="1872000" cy="4689612"/>
          </a:xfrm>
        </p:grpSpPr>
        <p:sp>
          <p:nvSpPr>
            <p:cNvPr id="57" name="Rectangle 104"/>
            <p:cNvSpPr>
              <a:spLocks noChangeArrowheads="1"/>
            </p:cNvSpPr>
            <p:nvPr/>
          </p:nvSpPr>
          <p:spPr bwMode="gray">
            <a:xfrm>
              <a:off x="-2581275" y="4276728"/>
              <a:ext cx="1872000" cy="1008000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58" name="Rectangle 104"/>
            <p:cNvSpPr>
              <a:spLocks noChangeArrowheads="1"/>
            </p:cNvSpPr>
            <p:nvPr userDrawn="1"/>
          </p:nvSpPr>
          <p:spPr bwMode="gray">
            <a:xfrm>
              <a:off x="-2581275" y="595116"/>
              <a:ext cx="1872000" cy="3672087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59" name="Rectangle 105"/>
            <p:cNvSpPr>
              <a:spLocks noChangeArrowheads="1"/>
            </p:cNvSpPr>
            <p:nvPr userDrawn="1"/>
          </p:nvSpPr>
          <p:spPr bwMode="gray">
            <a:xfrm>
              <a:off x="-2449513" y="1136650"/>
              <a:ext cx="215900" cy="215900"/>
            </a:xfrm>
            <a:prstGeom prst="rect">
              <a:avLst/>
            </a:prstGeom>
            <a:solidFill>
              <a:srgbClr val="FF6200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60" name="Rectangle 106"/>
            <p:cNvSpPr>
              <a:spLocks noChangeArrowheads="1"/>
            </p:cNvSpPr>
            <p:nvPr userDrawn="1"/>
          </p:nvSpPr>
          <p:spPr bwMode="gray">
            <a:xfrm>
              <a:off x="-2159000" y="1146175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Orange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255, 98, 0</a:t>
              </a:r>
            </a:p>
          </p:txBody>
        </p:sp>
        <p:sp>
          <p:nvSpPr>
            <p:cNvPr id="61" name="Rectangle 107"/>
            <p:cNvSpPr>
              <a:spLocks noChangeArrowheads="1"/>
            </p:cNvSpPr>
            <p:nvPr userDrawn="1"/>
          </p:nvSpPr>
          <p:spPr bwMode="gray">
            <a:xfrm>
              <a:off x="-2449513" y="1571626"/>
              <a:ext cx="215900" cy="215900"/>
            </a:xfrm>
            <a:prstGeom prst="rect">
              <a:avLst/>
            </a:prstGeom>
            <a:solidFill>
              <a:srgbClr val="A8A8A8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62" name="Rectangle 108"/>
            <p:cNvSpPr>
              <a:spLocks noChangeArrowheads="1"/>
            </p:cNvSpPr>
            <p:nvPr userDrawn="1"/>
          </p:nvSpPr>
          <p:spPr bwMode="gray">
            <a:xfrm>
              <a:off x="-2159000" y="1597026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Light Grey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168, 168, 168</a:t>
              </a:r>
            </a:p>
          </p:txBody>
        </p:sp>
        <p:sp>
          <p:nvSpPr>
            <p:cNvPr id="63" name="Rectangle 109"/>
            <p:cNvSpPr>
              <a:spLocks noChangeArrowheads="1"/>
            </p:cNvSpPr>
            <p:nvPr userDrawn="1"/>
          </p:nvSpPr>
          <p:spPr bwMode="gray">
            <a:xfrm>
              <a:off x="-2449513" y="2058988"/>
              <a:ext cx="215900" cy="215900"/>
            </a:xfrm>
            <a:prstGeom prst="rect">
              <a:avLst/>
            </a:prstGeom>
            <a:solidFill>
              <a:srgbClr val="525199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64" name="Rectangle 110"/>
            <p:cNvSpPr>
              <a:spLocks noChangeArrowheads="1"/>
            </p:cNvSpPr>
            <p:nvPr userDrawn="1"/>
          </p:nvSpPr>
          <p:spPr bwMode="gray">
            <a:xfrm>
              <a:off x="-2159000" y="2068513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Indigo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82, 81, 153</a:t>
              </a:r>
            </a:p>
          </p:txBody>
        </p:sp>
        <p:sp>
          <p:nvSpPr>
            <p:cNvPr id="65" name="Rectangle 111"/>
            <p:cNvSpPr>
              <a:spLocks noChangeArrowheads="1"/>
            </p:cNvSpPr>
            <p:nvPr userDrawn="1"/>
          </p:nvSpPr>
          <p:spPr bwMode="gray">
            <a:xfrm>
              <a:off x="-2449513" y="2527301"/>
              <a:ext cx="215900" cy="215900"/>
            </a:xfrm>
            <a:prstGeom prst="rect">
              <a:avLst/>
            </a:prstGeom>
            <a:solidFill>
              <a:srgbClr val="60A6DA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66" name="Rectangle 112"/>
            <p:cNvSpPr>
              <a:spLocks noChangeArrowheads="1"/>
            </p:cNvSpPr>
            <p:nvPr userDrawn="1"/>
          </p:nvSpPr>
          <p:spPr bwMode="gray">
            <a:xfrm>
              <a:off x="-2159000" y="2536826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Sky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96, 166, 218</a:t>
              </a:r>
            </a:p>
          </p:txBody>
        </p:sp>
        <p:sp>
          <p:nvSpPr>
            <p:cNvPr id="67" name="Rectangle 113"/>
            <p:cNvSpPr>
              <a:spLocks noChangeArrowheads="1"/>
            </p:cNvSpPr>
            <p:nvPr userDrawn="1"/>
          </p:nvSpPr>
          <p:spPr bwMode="gray">
            <a:xfrm>
              <a:off x="-2449513" y="762000"/>
              <a:ext cx="1692000" cy="165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200" b="1">
                  <a:solidFill>
                    <a:srgbClr val="333333"/>
                  </a:solidFill>
                </a:rPr>
                <a:t>Colour Guidelines</a:t>
              </a:r>
            </a:p>
          </p:txBody>
        </p:sp>
        <p:sp>
          <p:nvSpPr>
            <p:cNvPr id="68" name="Rectangle 107"/>
            <p:cNvSpPr>
              <a:spLocks noChangeArrowheads="1"/>
            </p:cNvSpPr>
            <p:nvPr/>
          </p:nvSpPr>
          <p:spPr bwMode="gray">
            <a:xfrm>
              <a:off x="-2449513" y="2962277"/>
              <a:ext cx="215900" cy="215900"/>
            </a:xfrm>
            <a:prstGeom prst="rect">
              <a:avLst/>
            </a:prstGeom>
            <a:solidFill>
              <a:srgbClr val="AB0066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69" name="Rectangle 108"/>
            <p:cNvSpPr>
              <a:spLocks noChangeArrowheads="1"/>
            </p:cNvSpPr>
            <p:nvPr/>
          </p:nvSpPr>
          <p:spPr bwMode="gray">
            <a:xfrm>
              <a:off x="-2159000" y="2987677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Fuchsia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171, 0, 102</a:t>
              </a:r>
            </a:p>
          </p:txBody>
        </p:sp>
        <p:sp>
          <p:nvSpPr>
            <p:cNvPr id="70" name="Rectangle 109"/>
            <p:cNvSpPr>
              <a:spLocks noChangeArrowheads="1"/>
            </p:cNvSpPr>
            <p:nvPr/>
          </p:nvSpPr>
          <p:spPr bwMode="gray">
            <a:xfrm>
              <a:off x="-2449513" y="3449639"/>
              <a:ext cx="215900" cy="215900"/>
            </a:xfrm>
            <a:prstGeom prst="rect">
              <a:avLst/>
            </a:prstGeom>
            <a:solidFill>
              <a:srgbClr val="D0D93C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71" name="Rectangle 110"/>
            <p:cNvSpPr>
              <a:spLocks noChangeArrowheads="1"/>
            </p:cNvSpPr>
            <p:nvPr/>
          </p:nvSpPr>
          <p:spPr bwMode="gray">
            <a:xfrm>
              <a:off x="-2159000" y="3459164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Lime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208, 217, 60</a:t>
              </a:r>
            </a:p>
          </p:txBody>
        </p:sp>
        <p:sp>
          <p:nvSpPr>
            <p:cNvPr id="72" name="Rectangle 111"/>
            <p:cNvSpPr>
              <a:spLocks noChangeArrowheads="1"/>
            </p:cNvSpPr>
            <p:nvPr/>
          </p:nvSpPr>
          <p:spPr bwMode="gray">
            <a:xfrm>
              <a:off x="-2449513" y="3917952"/>
              <a:ext cx="215900" cy="215900"/>
            </a:xfrm>
            <a:prstGeom prst="rect">
              <a:avLst/>
            </a:prstGeom>
            <a:solidFill>
              <a:srgbClr val="019649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73" name="Rectangle 112"/>
            <p:cNvSpPr>
              <a:spLocks noChangeArrowheads="1"/>
            </p:cNvSpPr>
            <p:nvPr/>
          </p:nvSpPr>
          <p:spPr bwMode="gray">
            <a:xfrm>
              <a:off x="-2159000" y="3927477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Leaf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52, 150, 81</a:t>
              </a:r>
            </a:p>
          </p:txBody>
        </p:sp>
        <p:sp>
          <p:nvSpPr>
            <p:cNvPr id="74" name="Rectangle 109"/>
            <p:cNvSpPr>
              <a:spLocks noChangeArrowheads="1"/>
            </p:cNvSpPr>
            <p:nvPr/>
          </p:nvSpPr>
          <p:spPr bwMode="gray">
            <a:xfrm>
              <a:off x="-2449513" y="4405314"/>
              <a:ext cx="215900" cy="215900"/>
            </a:xfrm>
            <a:prstGeom prst="rect">
              <a:avLst/>
            </a:prstGeom>
            <a:solidFill>
              <a:srgbClr val="767676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75" name="Rectangle 110"/>
            <p:cNvSpPr>
              <a:spLocks noChangeArrowheads="1"/>
            </p:cNvSpPr>
            <p:nvPr/>
          </p:nvSpPr>
          <p:spPr bwMode="gray">
            <a:xfrm>
              <a:off x="-2159000" y="4414839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Mid Grey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118, 118, 118</a:t>
              </a:r>
            </a:p>
          </p:txBody>
        </p:sp>
        <p:sp>
          <p:nvSpPr>
            <p:cNvPr id="76" name="Rectangle 111"/>
            <p:cNvSpPr>
              <a:spLocks noChangeArrowheads="1"/>
            </p:cNvSpPr>
            <p:nvPr/>
          </p:nvSpPr>
          <p:spPr bwMode="gray">
            <a:xfrm>
              <a:off x="-2449513" y="4873627"/>
              <a:ext cx="215900" cy="215900"/>
            </a:xfrm>
            <a:prstGeom prst="rect">
              <a:avLst/>
            </a:prstGeom>
            <a:solidFill>
              <a:srgbClr val="333333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77" name="Rectangle 112"/>
            <p:cNvSpPr>
              <a:spLocks noChangeArrowheads="1"/>
            </p:cNvSpPr>
            <p:nvPr/>
          </p:nvSpPr>
          <p:spPr bwMode="gray">
            <a:xfrm>
              <a:off x="-2159000" y="4883152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Text Colour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51, 51, 51</a:t>
              </a:r>
            </a:p>
          </p:txBody>
        </p:sp>
      </p:grpSp>
      <p:pic>
        <p:nvPicPr>
          <p:cNvPr id="44" name="Picture 4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804990" y="4402733"/>
            <a:ext cx="154783" cy="138908"/>
          </a:xfrm>
          <a:prstGeom prst="rect">
            <a:avLst/>
          </a:prstGeom>
        </p:spPr>
      </p:pic>
      <p:sp>
        <p:nvSpPr>
          <p:cNvPr id="46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842434" y="4381898"/>
            <a:ext cx="4878000" cy="216000"/>
          </a:xfrm>
        </p:spPr>
        <p:txBody>
          <a:bodyPr tIns="0" bIns="0"/>
          <a:lstStyle>
            <a:lvl1pPr marL="0" indent="0" algn="l">
              <a:lnSpc>
                <a:spcPts val="1350"/>
              </a:lnSpc>
              <a:buNone/>
              <a:defRPr sz="1350">
                <a:solidFill>
                  <a:srgbClr val="000000"/>
                </a:solidFill>
                <a:latin typeface="+mn-lt"/>
              </a:defRPr>
            </a:lvl1pPr>
            <a:lvl2pPr>
              <a:defRPr sz="2200">
                <a:solidFill>
                  <a:srgbClr val="000000"/>
                </a:solidFill>
              </a:defRPr>
            </a:lvl2pPr>
            <a:lvl3pPr>
              <a:defRPr sz="2200">
                <a:solidFill>
                  <a:srgbClr val="000000"/>
                </a:solidFill>
              </a:defRPr>
            </a:lvl3pPr>
            <a:lvl4pPr>
              <a:defRPr sz="2200">
                <a:solidFill>
                  <a:srgbClr val="000000"/>
                </a:solidFill>
              </a:defRPr>
            </a:lvl4pPr>
            <a:lvl5pPr>
              <a:defRPr sz="22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 noProof="0" dirty="0"/>
              <a:t>Click to edit location and date</a:t>
            </a:r>
          </a:p>
        </p:txBody>
      </p:sp>
      <p:grpSp>
        <p:nvGrpSpPr>
          <p:cNvPr id="45" name="Group 44"/>
          <p:cNvGrpSpPr/>
          <p:nvPr userDrawn="1"/>
        </p:nvGrpSpPr>
        <p:grpSpPr>
          <a:xfrm>
            <a:off x="10749167" y="-133099"/>
            <a:ext cx="1441027" cy="1565166"/>
            <a:chOff x="5364088" y="4720073"/>
            <a:chExt cx="1441027" cy="1565166"/>
          </a:xfrm>
        </p:grpSpPr>
        <p:sp>
          <p:nvSpPr>
            <p:cNvPr id="47" name="Freeform 5"/>
            <p:cNvSpPr>
              <a:spLocks/>
            </p:cNvSpPr>
            <p:nvPr/>
          </p:nvSpPr>
          <p:spPr bwMode="gray">
            <a:xfrm>
              <a:off x="5364088" y="4844212"/>
              <a:ext cx="1441027" cy="1441027"/>
            </a:xfrm>
            <a:custGeom>
              <a:avLst/>
              <a:gdLst>
                <a:gd name="T0" fmla="*/ 0 w 810"/>
                <a:gd name="T1" fmla="*/ 0 h 810"/>
                <a:gd name="T2" fmla="*/ 810 w 810"/>
                <a:gd name="T3" fmla="*/ 810 h 810"/>
                <a:gd name="T4" fmla="*/ 810 w 810"/>
                <a:gd name="T5" fmla="*/ 536 h 810"/>
                <a:gd name="T6" fmla="*/ 274 w 810"/>
                <a:gd name="T7" fmla="*/ 0 h 810"/>
                <a:gd name="T8" fmla="*/ 0 w 810"/>
                <a:gd name="T9" fmla="*/ 0 h 8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0" h="810">
                  <a:moveTo>
                    <a:pt x="0" y="0"/>
                  </a:moveTo>
                  <a:lnTo>
                    <a:pt x="810" y="810"/>
                  </a:lnTo>
                  <a:lnTo>
                    <a:pt x="810" y="536"/>
                  </a:lnTo>
                  <a:lnTo>
                    <a:pt x="27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7A7DC"/>
            </a:solidFill>
            <a:ln w="3175">
              <a:solidFill>
                <a:srgbClr val="17A7DC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sz="3200"/>
            </a:p>
          </p:txBody>
        </p:sp>
        <p:sp>
          <p:nvSpPr>
            <p:cNvPr id="48" name="Title 14"/>
            <p:cNvSpPr txBox="1">
              <a:spLocks/>
            </p:cNvSpPr>
            <p:nvPr userDrawn="1"/>
          </p:nvSpPr>
          <p:spPr bwMode="gray">
            <a:xfrm rot="2700000">
              <a:off x="5481455" y="5320862"/>
              <a:ext cx="1447800" cy="246221"/>
            </a:xfrm>
            <a:prstGeom prst="rect">
              <a:avLst/>
            </a:prstGeom>
          </p:spPr>
          <p:txBody>
            <a:bodyPr vert="horz" wrap="none" lIns="0" tIns="0" rIns="0" bIns="0" rtlCol="0" anchor="ctr" anchorCtr="0">
              <a:noAutofit/>
            </a:bodyPr>
            <a:lstStyle>
              <a:lvl1pPr algn="l" defTabSz="914400" rtl="0" eaLnBrk="1" latinLnBrk="0" hangingPunct="1">
                <a:lnSpc>
                  <a:spcPts val="4600"/>
                </a:lnSpc>
                <a:spcBef>
                  <a:spcPct val="0"/>
                </a:spcBef>
                <a:buNone/>
                <a:defRPr sz="4400" b="1" kern="1200" baseline="0">
                  <a:solidFill>
                    <a:schemeClr val="bg1"/>
                  </a:solidFill>
                  <a:latin typeface="+mj-lt"/>
                  <a:ea typeface="+mj-ea"/>
                  <a:cs typeface="Arial" panose="020B0604020202020204" pitchFamily="34" charset="0"/>
                </a:defRPr>
              </a:lvl1pPr>
            </a:lstStyle>
            <a:p>
              <a:pPr algn="ctr">
                <a:lnSpc>
                  <a:spcPct val="100000"/>
                </a:lnSpc>
              </a:pPr>
              <a:r>
                <a:rPr lang="en-US" sz="1600"/>
                <a:t>Confidential</a:t>
              </a:r>
              <a:endParaRPr lang="en-GB" sz="1600" dirty="0"/>
            </a:p>
          </p:txBody>
        </p:sp>
      </p:grpSp>
      <p:sp>
        <p:nvSpPr>
          <p:cNvPr id="54" name="Picture Placeholder 53"/>
          <p:cNvSpPr>
            <a:spLocks noGrp="1"/>
          </p:cNvSpPr>
          <p:nvPr>
            <p:ph type="pic" sz="quarter" idx="12"/>
          </p:nvPr>
        </p:nvSpPr>
        <p:spPr bwMode="gray">
          <a:xfrm>
            <a:off x="-3176" y="1"/>
            <a:ext cx="12195175" cy="6024879"/>
          </a:xfrm>
          <a:custGeom>
            <a:avLst/>
            <a:gdLst>
              <a:gd name="connsiteX0" fmla="*/ 11239226 w 12195175"/>
              <a:gd name="connsiteY0" fmla="*/ 0 h 6024879"/>
              <a:gd name="connsiteX1" fmla="*/ 12195175 w 12195175"/>
              <a:gd name="connsiteY1" fmla="*/ 0 h 6024879"/>
              <a:gd name="connsiteX2" fmla="*/ 12195175 w 12195175"/>
              <a:gd name="connsiteY2" fmla="*/ 955949 h 6024879"/>
              <a:gd name="connsiteX3" fmla="*/ 0 w 12195175"/>
              <a:gd name="connsiteY3" fmla="*/ 0 h 6024879"/>
              <a:gd name="connsiteX4" fmla="*/ 10750550 w 12195175"/>
              <a:gd name="connsiteY4" fmla="*/ 0 h 6024879"/>
              <a:gd name="connsiteX5" fmla="*/ 12195175 w 12195175"/>
              <a:gd name="connsiteY5" fmla="*/ 1444625 h 6024879"/>
              <a:gd name="connsiteX6" fmla="*/ 12195175 w 12195175"/>
              <a:gd name="connsiteY6" fmla="*/ 6024879 h 6024879"/>
              <a:gd name="connsiteX7" fmla="*/ 0 w 12195175"/>
              <a:gd name="connsiteY7" fmla="*/ 6024879 h 6024879"/>
              <a:gd name="connsiteX8" fmla="*/ 0 w 12195175"/>
              <a:gd name="connsiteY8" fmla="*/ 4688798 h 6024879"/>
              <a:gd name="connsiteX9" fmla="*/ 3176 w 12195175"/>
              <a:gd name="connsiteY9" fmla="*/ 4688798 h 6024879"/>
              <a:gd name="connsiteX10" fmla="*/ 61412 w 12195175"/>
              <a:gd name="connsiteY10" fmla="*/ 4688798 h 6024879"/>
              <a:gd name="connsiteX11" fmla="*/ 530839 w 12195175"/>
              <a:gd name="connsiteY11" fmla="*/ 4688798 h 6024879"/>
              <a:gd name="connsiteX12" fmla="*/ 5811194 w 12195175"/>
              <a:gd name="connsiteY12" fmla="*/ 4688798 h 6024879"/>
              <a:gd name="connsiteX13" fmla="*/ 5912496 w 12195175"/>
              <a:gd name="connsiteY13" fmla="*/ 4587218 h 6024879"/>
              <a:gd name="connsiteX14" fmla="*/ 5912496 w 12195175"/>
              <a:gd name="connsiteY14" fmla="*/ 3918482 h 6024879"/>
              <a:gd name="connsiteX15" fmla="*/ 5912496 w 12195175"/>
              <a:gd name="connsiteY15" fmla="*/ 1744697 h 6024879"/>
              <a:gd name="connsiteX16" fmla="*/ 5811194 w 12195175"/>
              <a:gd name="connsiteY16" fmla="*/ 1643198 h 6024879"/>
              <a:gd name="connsiteX17" fmla="*/ 61412 w 12195175"/>
              <a:gd name="connsiteY17" fmla="*/ 1643198 h 6024879"/>
              <a:gd name="connsiteX18" fmla="*/ 3176 w 12195175"/>
              <a:gd name="connsiteY18" fmla="*/ 1643198 h 6024879"/>
              <a:gd name="connsiteX19" fmla="*/ 0 w 12195175"/>
              <a:gd name="connsiteY19" fmla="*/ 1643198 h 6024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2195175" h="6024879">
                <a:moveTo>
                  <a:pt x="11239226" y="0"/>
                </a:moveTo>
                <a:lnTo>
                  <a:pt x="12195175" y="0"/>
                </a:lnTo>
                <a:lnTo>
                  <a:pt x="12195175" y="955949"/>
                </a:lnTo>
                <a:close/>
                <a:moveTo>
                  <a:pt x="0" y="0"/>
                </a:moveTo>
                <a:lnTo>
                  <a:pt x="10750550" y="0"/>
                </a:lnTo>
                <a:lnTo>
                  <a:pt x="12195175" y="1444625"/>
                </a:lnTo>
                <a:lnTo>
                  <a:pt x="12195175" y="6024879"/>
                </a:lnTo>
                <a:lnTo>
                  <a:pt x="0" y="6024879"/>
                </a:lnTo>
                <a:lnTo>
                  <a:pt x="0" y="4688798"/>
                </a:lnTo>
                <a:lnTo>
                  <a:pt x="3176" y="4688798"/>
                </a:lnTo>
                <a:lnTo>
                  <a:pt x="61412" y="4688798"/>
                </a:lnTo>
                <a:lnTo>
                  <a:pt x="530839" y="4688798"/>
                </a:lnTo>
                <a:cubicBezTo>
                  <a:pt x="5811194" y="4688798"/>
                  <a:pt x="5811194" y="4688798"/>
                  <a:pt x="5811194" y="4688798"/>
                </a:cubicBezTo>
                <a:cubicBezTo>
                  <a:pt x="5811194" y="4688798"/>
                  <a:pt x="5912496" y="4688798"/>
                  <a:pt x="5912496" y="4587218"/>
                </a:cubicBezTo>
                <a:cubicBezTo>
                  <a:pt x="5912496" y="3918482"/>
                  <a:pt x="5912496" y="3918482"/>
                  <a:pt x="5912496" y="3918482"/>
                </a:cubicBezTo>
                <a:cubicBezTo>
                  <a:pt x="5912496" y="1744697"/>
                  <a:pt x="5912496" y="1744697"/>
                  <a:pt x="5912496" y="1744697"/>
                </a:cubicBezTo>
                <a:cubicBezTo>
                  <a:pt x="5912496" y="1744697"/>
                  <a:pt x="5912496" y="1643198"/>
                  <a:pt x="5811194" y="1643198"/>
                </a:cubicBezTo>
                <a:lnTo>
                  <a:pt x="61412" y="1643198"/>
                </a:lnTo>
                <a:lnTo>
                  <a:pt x="3176" y="1643198"/>
                </a:lnTo>
                <a:lnTo>
                  <a:pt x="0" y="1643198"/>
                </a:lnTo>
                <a:close/>
              </a:path>
            </a:pathLst>
          </a:custGeom>
          <a:solidFill>
            <a:srgbClr val="E9E9E9">
              <a:alpha val="10000"/>
            </a:srgbClr>
          </a:solidFill>
        </p:spPr>
        <p:txBody>
          <a:bodyPr wrap="square" lIns="2880000" tIns="0" anchor="ctr" anchorCtr="0">
            <a:noAutofit/>
          </a:bodyPr>
          <a:lstStyle>
            <a:lvl1pPr algn="ctr">
              <a:defRPr sz="1400" b="0"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37059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35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F Title Slide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/>
          <p:cNvGrpSpPr/>
          <p:nvPr userDrawn="1"/>
        </p:nvGrpSpPr>
        <p:grpSpPr bwMode="gray">
          <a:xfrm>
            <a:off x="0" y="1643199"/>
            <a:ext cx="11339513" cy="3055937"/>
            <a:chOff x="409575" y="3144838"/>
            <a:chExt cx="11339513" cy="3055937"/>
          </a:xfrm>
        </p:grpSpPr>
        <p:sp>
          <p:nvSpPr>
            <p:cNvPr id="37" name="Freeform 5"/>
            <p:cNvSpPr>
              <a:spLocks/>
            </p:cNvSpPr>
            <p:nvPr/>
          </p:nvSpPr>
          <p:spPr bwMode="gray">
            <a:xfrm>
              <a:off x="409575" y="5521325"/>
              <a:ext cx="11339513" cy="679450"/>
            </a:xfrm>
            <a:custGeom>
              <a:avLst/>
              <a:gdLst>
                <a:gd name="T0" fmla="*/ 0 w 2680"/>
                <a:gd name="T1" fmla="*/ 0 h 160"/>
                <a:gd name="T2" fmla="*/ 0 w 2680"/>
                <a:gd name="T3" fmla="*/ 160 h 160"/>
                <a:gd name="T4" fmla="*/ 2656 w 2680"/>
                <a:gd name="T5" fmla="*/ 160 h 160"/>
                <a:gd name="T6" fmla="*/ 2680 w 2680"/>
                <a:gd name="T7" fmla="*/ 136 h 160"/>
                <a:gd name="T8" fmla="*/ 2680 w 2680"/>
                <a:gd name="T9" fmla="*/ 0 h 160"/>
                <a:gd name="T10" fmla="*/ 0 w 2680"/>
                <a:gd name="T11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80" h="160">
                  <a:moveTo>
                    <a:pt x="0" y="0"/>
                  </a:moveTo>
                  <a:cubicBezTo>
                    <a:pt x="0" y="160"/>
                    <a:pt x="0" y="160"/>
                    <a:pt x="0" y="160"/>
                  </a:cubicBezTo>
                  <a:cubicBezTo>
                    <a:pt x="2656" y="160"/>
                    <a:pt x="2656" y="160"/>
                    <a:pt x="2656" y="160"/>
                  </a:cubicBezTo>
                  <a:cubicBezTo>
                    <a:pt x="2656" y="160"/>
                    <a:pt x="2680" y="160"/>
                    <a:pt x="2680" y="136"/>
                  </a:cubicBezTo>
                  <a:cubicBezTo>
                    <a:pt x="2680" y="0"/>
                    <a:pt x="2680" y="0"/>
                    <a:pt x="268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AEA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9" name="Freeform 6"/>
            <p:cNvSpPr>
              <a:spLocks/>
            </p:cNvSpPr>
            <p:nvPr/>
          </p:nvSpPr>
          <p:spPr bwMode="gray">
            <a:xfrm>
              <a:off x="409575" y="3144838"/>
              <a:ext cx="11339513" cy="2376487"/>
            </a:xfrm>
            <a:custGeom>
              <a:avLst/>
              <a:gdLst>
                <a:gd name="T0" fmla="*/ 0 w 2680"/>
                <a:gd name="T1" fmla="*/ 0 h 560"/>
                <a:gd name="T2" fmla="*/ 0 w 2680"/>
                <a:gd name="T3" fmla="*/ 560 h 560"/>
                <a:gd name="T4" fmla="*/ 2680 w 2680"/>
                <a:gd name="T5" fmla="*/ 560 h 560"/>
                <a:gd name="T6" fmla="*/ 2680 w 2680"/>
                <a:gd name="T7" fmla="*/ 24 h 560"/>
                <a:gd name="T8" fmla="*/ 2656 w 2680"/>
                <a:gd name="T9" fmla="*/ 0 h 560"/>
                <a:gd name="T10" fmla="*/ 0 w 2680"/>
                <a:gd name="T11" fmla="*/ 0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80" h="560">
                  <a:moveTo>
                    <a:pt x="0" y="0"/>
                  </a:moveTo>
                  <a:cubicBezTo>
                    <a:pt x="0" y="560"/>
                    <a:pt x="0" y="560"/>
                    <a:pt x="0" y="560"/>
                  </a:cubicBezTo>
                  <a:cubicBezTo>
                    <a:pt x="2680" y="560"/>
                    <a:pt x="2680" y="560"/>
                    <a:pt x="2680" y="560"/>
                  </a:cubicBezTo>
                  <a:cubicBezTo>
                    <a:pt x="2680" y="24"/>
                    <a:pt x="2680" y="24"/>
                    <a:pt x="2680" y="24"/>
                  </a:cubicBezTo>
                  <a:cubicBezTo>
                    <a:pt x="2680" y="24"/>
                    <a:pt x="2680" y="0"/>
                    <a:pt x="265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6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8" name="Rectangle 7"/>
          <p:cNvSpPr/>
          <p:nvPr userDrawn="1"/>
        </p:nvSpPr>
        <p:spPr bwMode="gray">
          <a:xfrm>
            <a:off x="1" y="6024880"/>
            <a:ext cx="12190193" cy="833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2400"/>
          </a:p>
        </p:txBody>
      </p:sp>
      <p:sp>
        <p:nvSpPr>
          <p:cNvPr id="25" name="Title 1"/>
          <p:cNvSpPr>
            <a:spLocks noGrp="1"/>
          </p:cNvSpPr>
          <p:nvPr>
            <p:ph type="ctrTitle"/>
          </p:nvPr>
        </p:nvSpPr>
        <p:spPr bwMode="gray">
          <a:xfrm>
            <a:off x="842433" y="2116800"/>
            <a:ext cx="10313209" cy="1227573"/>
          </a:xfrm>
        </p:spPr>
        <p:txBody>
          <a:bodyPr anchor="ctr" anchorCtr="0">
            <a:noAutofit/>
          </a:bodyPr>
          <a:lstStyle>
            <a:lvl1pPr algn="l">
              <a:lnSpc>
                <a:spcPts val="4600"/>
              </a:lnSpc>
              <a:defRPr sz="46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26" name="Subtitle 2"/>
          <p:cNvSpPr>
            <a:spLocks noGrp="1"/>
          </p:cNvSpPr>
          <p:nvPr>
            <p:ph type="subTitle" idx="1"/>
          </p:nvPr>
        </p:nvSpPr>
        <p:spPr bwMode="gray">
          <a:xfrm>
            <a:off x="842433" y="4240704"/>
            <a:ext cx="7082733" cy="306798"/>
          </a:xfrm>
        </p:spPr>
        <p:txBody>
          <a:bodyPr anchor="ctr" anchorCtr="0">
            <a:noAutofit/>
          </a:bodyPr>
          <a:lstStyle>
            <a:lvl1pPr marL="0" indent="0" algn="l">
              <a:lnSpc>
                <a:spcPts val="2200"/>
              </a:lnSpc>
              <a:buNone/>
              <a:defRPr sz="2000" b="0" i="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  <a:endParaRPr lang="en-GB" noProof="0" dirty="0"/>
          </a:p>
        </p:txBody>
      </p:sp>
      <p:sp>
        <p:nvSpPr>
          <p:cNvPr id="27" name="Text Placeholder 6"/>
          <p:cNvSpPr>
            <a:spLocks noGrp="1"/>
          </p:cNvSpPr>
          <p:nvPr>
            <p:ph type="body" sz="quarter" idx="11"/>
          </p:nvPr>
        </p:nvSpPr>
        <p:spPr bwMode="gray">
          <a:xfrm>
            <a:off x="842400" y="3556800"/>
            <a:ext cx="10305675" cy="385233"/>
          </a:xfrm>
        </p:spPr>
        <p:txBody>
          <a:bodyPr>
            <a:noAutofit/>
          </a:bodyPr>
          <a:lstStyle>
            <a:lvl1pPr>
              <a:lnSpc>
                <a:spcPts val="2200"/>
              </a:lnSpc>
              <a:defRPr sz="2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pic>
        <p:nvPicPr>
          <p:cNvPr id="38" name="Picture 3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73167" y="6203775"/>
            <a:ext cx="1518197" cy="378000"/>
          </a:xfrm>
          <a:prstGeom prst="rect">
            <a:avLst/>
          </a:prstGeom>
        </p:spPr>
      </p:pic>
      <p:pic>
        <p:nvPicPr>
          <p:cNvPr id="13" name="Picture Placeholder 36"/>
          <p:cNvPicPr>
            <a:picLocks noChangeAspect="1"/>
          </p:cNvPicPr>
          <p:nvPr userDrawn="1"/>
        </p:nvPicPr>
        <p:blipFill rotWithShape="1">
          <a:blip r:embed="rId2"/>
          <a:stretch/>
        </p:blipFill>
        <p:spPr bwMode="gray">
          <a:xfrm>
            <a:off x="838200" y="6291857"/>
            <a:ext cx="2196000" cy="287825"/>
          </a:xfrm>
          <a:prstGeom prst="rect">
            <a:avLst/>
          </a:prstGeom>
        </p:spPr>
      </p:pic>
      <p:grpSp>
        <p:nvGrpSpPr>
          <p:cNvPr id="44" name="Group 43"/>
          <p:cNvGrpSpPr/>
          <p:nvPr userDrawn="1"/>
        </p:nvGrpSpPr>
        <p:grpSpPr bwMode="gray">
          <a:xfrm>
            <a:off x="-2035175" y="0"/>
            <a:ext cx="1872000" cy="4689612"/>
            <a:chOff x="-2581275" y="595116"/>
            <a:chExt cx="1872000" cy="4689612"/>
          </a:xfrm>
        </p:grpSpPr>
        <p:sp>
          <p:nvSpPr>
            <p:cNvPr id="45" name="Rectangle 104"/>
            <p:cNvSpPr>
              <a:spLocks noChangeArrowheads="1"/>
            </p:cNvSpPr>
            <p:nvPr/>
          </p:nvSpPr>
          <p:spPr bwMode="gray">
            <a:xfrm>
              <a:off x="-2581275" y="4276728"/>
              <a:ext cx="1872000" cy="1008000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46" name="Rectangle 104"/>
            <p:cNvSpPr>
              <a:spLocks noChangeArrowheads="1"/>
            </p:cNvSpPr>
            <p:nvPr userDrawn="1"/>
          </p:nvSpPr>
          <p:spPr bwMode="gray">
            <a:xfrm>
              <a:off x="-2581275" y="595116"/>
              <a:ext cx="1872000" cy="3672087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47" name="Rectangle 105"/>
            <p:cNvSpPr>
              <a:spLocks noChangeArrowheads="1"/>
            </p:cNvSpPr>
            <p:nvPr userDrawn="1"/>
          </p:nvSpPr>
          <p:spPr bwMode="gray">
            <a:xfrm>
              <a:off x="-2449513" y="1136650"/>
              <a:ext cx="215900" cy="215900"/>
            </a:xfrm>
            <a:prstGeom prst="rect">
              <a:avLst/>
            </a:prstGeom>
            <a:solidFill>
              <a:srgbClr val="FF6200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48" name="Rectangle 106"/>
            <p:cNvSpPr>
              <a:spLocks noChangeArrowheads="1"/>
            </p:cNvSpPr>
            <p:nvPr userDrawn="1"/>
          </p:nvSpPr>
          <p:spPr bwMode="gray">
            <a:xfrm>
              <a:off x="-2159000" y="1146175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Orange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255, 98, 0</a:t>
              </a:r>
            </a:p>
          </p:txBody>
        </p:sp>
        <p:sp>
          <p:nvSpPr>
            <p:cNvPr id="49" name="Rectangle 107"/>
            <p:cNvSpPr>
              <a:spLocks noChangeArrowheads="1"/>
            </p:cNvSpPr>
            <p:nvPr userDrawn="1"/>
          </p:nvSpPr>
          <p:spPr bwMode="gray">
            <a:xfrm>
              <a:off x="-2449513" y="1571626"/>
              <a:ext cx="215900" cy="215900"/>
            </a:xfrm>
            <a:prstGeom prst="rect">
              <a:avLst/>
            </a:prstGeom>
            <a:solidFill>
              <a:srgbClr val="A8A8A8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50" name="Rectangle 108"/>
            <p:cNvSpPr>
              <a:spLocks noChangeArrowheads="1"/>
            </p:cNvSpPr>
            <p:nvPr userDrawn="1"/>
          </p:nvSpPr>
          <p:spPr bwMode="gray">
            <a:xfrm>
              <a:off x="-2159000" y="1597026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Light Grey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168, 168, 168</a:t>
              </a:r>
            </a:p>
          </p:txBody>
        </p:sp>
        <p:sp>
          <p:nvSpPr>
            <p:cNvPr id="51" name="Rectangle 109"/>
            <p:cNvSpPr>
              <a:spLocks noChangeArrowheads="1"/>
            </p:cNvSpPr>
            <p:nvPr userDrawn="1"/>
          </p:nvSpPr>
          <p:spPr bwMode="gray">
            <a:xfrm>
              <a:off x="-2449513" y="2058988"/>
              <a:ext cx="215900" cy="215900"/>
            </a:xfrm>
            <a:prstGeom prst="rect">
              <a:avLst/>
            </a:prstGeom>
            <a:solidFill>
              <a:srgbClr val="525199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52" name="Rectangle 110"/>
            <p:cNvSpPr>
              <a:spLocks noChangeArrowheads="1"/>
            </p:cNvSpPr>
            <p:nvPr userDrawn="1"/>
          </p:nvSpPr>
          <p:spPr bwMode="gray">
            <a:xfrm>
              <a:off x="-2159000" y="2068513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Indigo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82, 81, 153</a:t>
              </a:r>
            </a:p>
          </p:txBody>
        </p:sp>
        <p:sp>
          <p:nvSpPr>
            <p:cNvPr id="53" name="Rectangle 111"/>
            <p:cNvSpPr>
              <a:spLocks noChangeArrowheads="1"/>
            </p:cNvSpPr>
            <p:nvPr userDrawn="1"/>
          </p:nvSpPr>
          <p:spPr bwMode="gray">
            <a:xfrm>
              <a:off x="-2449513" y="2527301"/>
              <a:ext cx="215900" cy="215900"/>
            </a:xfrm>
            <a:prstGeom prst="rect">
              <a:avLst/>
            </a:prstGeom>
            <a:solidFill>
              <a:srgbClr val="60A6DA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54" name="Rectangle 112"/>
            <p:cNvSpPr>
              <a:spLocks noChangeArrowheads="1"/>
            </p:cNvSpPr>
            <p:nvPr userDrawn="1"/>
          </p:nvSpPr>
          <p:spPr bwMode="gray">
            <a:xfrm>
              <a:off x="-2159000" y="2536826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Sky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96, 166, 218</a:t>
              </a:r>
            </a:p>
          </p:txBody>
        </p:sp>
        <p:sp>
          <p:nvSpPr>
            <p:cNvPr id="55" name="Rectangle 113"/>
            <p:cNvSpPr>
              <a:spLocks noChangeArrowheads="1"/>
            </p:cNvSpPr>
            <p:nvPr userDrawn="1"/>
          </p:nvSpPr>
          <p:spPr bwMode="gray">
            <a:xfrm>
              <a:off x="-2449513" y="762000"/>
              <a:ext cx="1692000" cy="165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200" b="1">
                  <a:solidFill>
                    <a:srgbClr val="333333"/>
                  </a:solidFill>
                </a:rPr>
                <a:t>Colour Guidelines</a:t>
              </a:r>
            </a:p>
          </p:txBody>
        </p:sp>
        <p:sp>
          <p:nvSpPr>
            <p:cNvPr id="56" name="Rectangle 107"/>
            <p:cNvSpPr>
              <a:spLocks noChangeArrowheads="1"/>
            </p:cNvSpPr>
            <p:nvPr/>
          </p:nvSpPr>
          <p:spPr bwMode="gray">
            <a:xfrm>
              <a:off x="-2449513" y="2962277"/>
              <a:ext cx="215900" cy="215900"/>
            </a:xfrm>
            <a:prstGeom prst="rect">
              <a:avLst/>
            </a:prstGeom>
            <a:solidFill>
              <a:srgbClr val="AB0066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57" name="Rectangle 108"/>
            <p:cNvSpPr>
              <a:spLocks noChangeArrowheads="1"/>
            </p:cNvSpPr>
            <p:nvPr/>
          </p:nvSpPr>
          <p:spPr bwMode="gray">
            <a:xfrm>
              <a:off x="-2159000" y="2987677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Fuchsia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171, 0, 102</a:t>
              </a:r>
            </a:p>
          </p:txBody>
        </p:sp>
        <p:sp>
          <p:nvSpPr>
            <p:cNvPr id="58" name="Rectangle 109"/>
            <p:cNvSpPr>
              <a:spLocks noChangeArrowheads="1"/>
            </p:cNvSpPr>
            <p:nvPr/>
          </p:nvSpPr>
          <p:spPr bwMode="gray">
            <a:xfrm>
              <a:off x="-2449513" y="3449639"/>
              <a:ext cx="215900" cy="215900"/>
            </a:xfrm>
            <a:prstGeom prst="rect">
              <a:avLst/>
            </a:prstGeom>
            <a:solidFill>
              <a:srgbClr val="D0D93C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59" name="Rectangle 110"/>
            <p:cNvSpPr>
              <a:spLocks noChangeArrowheads="1"/>
            </p:cNvSpPr>
            <p:nvPr/>
          </p:nvSpPr>
          <p:spPr bwMode="gray">
            <a:xfrm>
              <a:off x="-2159000" y="3459164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Lime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208, 217, 60</a:t>
              </a:r>
            </a:p>
          </p:txBody>
        </p:sp>
        <p:sp>
          <p:nvSpPr>
            <p:cNvPr id="60" name="Rectangle 111"/>
            <p:cNvSpPr>
              <a:spLocks noChangeArrowheads="1"/>
            </p:cNvSpPr>
            <p:nvPr/>
          </p:nvSpPr>
          <p:spPr bwMode="gray">
            <a:xfrm>
              <a:off x="-2449513" y="3917952"/>
              <a:ext cx="215900" cy="215900"/>
            </a:xfrm>
            <a:prstGeom prst="rect">
              <a:avLst/>
            </a:prstGeom>
            <a:solidFill>
              <a:srgbClr val="019649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61" name="Rectangle 112"/>
            <p:cNvSpPr>
              <a:spLocks noChangeArrowheads="1"/>
            </p:cNvSpPr>
            <p:nvPr/>
          </p:nvSpPr>
          <p:spPr bwMode="gray">
            <a:xfrm>
              <a:off x="-2159000" y="3927477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Leaf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52, 150, 81</a:t>
              </a:r>
            </a:p>
          </p:txBody>
        </p:sp>
        <p:sp>
          <p:nvSpPr>
            <p:cNvPr id="62" name="Rectangle 109"/>
            <p:cNvSpPr>
              <a:spLocks noChangeArrowheads="1"/>
            </p:cNvSpPr>
            <p:nvPr/>
          </p:nvSpPr>
          <p:spPr bwMode="gray">
            <a:xfrm>
              <a:off x="-2449513" y="4405314"/>
              <a:ext cx="215900" cy="215900"/>
            </a:xfrm>
            <a:prstGeom prst="rect">
              <a:avLst/>
            </a:prstGeom>
            <a:solidFill>
              <a:srgbClr val="767676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63" name="Rectangle 110"/>
            <p:cNvSpPr>
              <a:spLocks noChangeArrowheads="1"/>
            </p:cNvSpPr>
            <p:nvPr/>
          </p:nvSpPr>
          <p:spPr bwMode="gray">
            <a:xfrm>
              <a:off x="-2159000" y="4414839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Mid Grey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118, 118, 118</a:t>
              </a:r>
            </a:p>
          </p:txBody>
        </p:sp>
        <p:sp>
          <p:nvSpPr>
            <p:cNvPr id="64" name="Rectangle 111"/>
            <p:cNvSpPr>
              <a:spLocks noChangeArrowheads="1"/>
            </p:cNvSpPr>
            <p:nvPr/>
          </p:nvSpPr>
          <p:spPr bwMode="gray">
            <a:xfrm>
              <a:off x="-2449513" y="4873627"/>
              <a:ext cx="215900" cy="215900"/>
            </a:xfrm>
            <a:prstGeom prst="rect">
              <a:avLst/>
            </a:prstGeom>
            <a:solidFill>
              <a:srgbClr val="333333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65" name="Rectangle 112"/>
            <p:cNvSpPr>
              <a:spLocks noChangeArrowheads="1"/>
            </p:cNvSpPr>
            <p:nvPr/>
          </p:nvSpPr>
          <p:spPr bwMode="gray">
            <a:xfrm>
              <a:off x="-2159000" y="4883152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Text Colour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51, 51, 51</a:t>
              </a:r>
            </a:p>
          </p:txBody>
        </p:sp>
      </p:grpSp>
      <p:pic>
        <p:nvPicPr>
          <p:cNvPr id="34" name="Picture 3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804990" y="4402733"/>
            <a:ext cx="154783" cy="138908"/>
          </a:xfrm>
          <a:prstGeom prst="rect">
            <a:avLst/>
          </a:prstGeom>
        </p:spPr>
      </p:pic>
      <p:sp>
        <p:nvSpPr>
          <p:cNvPr id="36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8167642" y="4291504"/>
            <a:ext cx="2988000" cy="275612"/>
          </a:xfrm>
        </p:spPr>
        <p:txBody>
          <a:bodyPr tIns="0" bIns="0"/>
          <a:lstStyle>
            <a:lvl1pPr marL="0" indent="0" algn="r">
              <a:lnSpc>
                <a:spcPct val="100000"/>
              </a:lnSpc>
              <a:buNone/>
              <a:defRPr sz="1500">
                <a:solidFill>
                  <a:srgbClr val="000000"/>
                </a:solidFill>
                <a:latin typeface="+mn-lt"/>
              </a:defRPr>
            </a:lvl1pPr>
            <a:lvl2pPr>
              <a:defRPr sz="2200">
                <a:solidFill>
                  <a:srgbClr val="000000"/>
                </a:solidFill>
              </a:defRPr>
            </a:lvl2pPr>
            <a:lvl3pPr>
              <a:defRPr sz="2200">
                <a:solidFill>
                  <a:srgbClr val="000000"/>
                </a:solidFill>
              </a:defRPr>
            </a:lvl3pPr>
            <a:lvl4pPr>
              <a:defRPr sz="2200">
                <a:solidFill>
                  <a:srgbClr val="000000"/>
                </a:solidFill>
              </a:defRPr>
            </a:lvl4pPr>
            <a:lvl5pPr>
              <a:defRPr sz="2200">
                <a:solidFill>
                  <a:srgbClr val="000000"/>
                </a:solidFill>
              </a:defRPr>
            </a:lvl5pPr>
          </a:lstStyle>
          <a:p>
            <a:pPr lvl="0"/>
            <a:r>
              <a:rPr lang="en-GB" noProof="0" dirty="0"/>
              <a:t>Click to edit location and date</a:t>
            </a:r>
          </a:p>
        </p:txBody>
      </p:sp>
    </p:spTree>
    <p:extLst>
      <p:ext uri="{BB962C8B-B14F-4D97-AF65-F5344CB8AC3E}">
        <p14:creationId xmlns:p14="http://schemas.microsoft.com/office/powerpoint/2010/main" val="15733388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35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image" Target="NUL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theme" Target="../theme/theme1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slideLayout" Target="../slideLayouts/slideLayout47.xml"/><Relationship Id="rId1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6.xml"/><Relationship Id="rId17" Type="http://schemas.openxmlformats.org/officeDocument/2006/relationships/slideLayout" Target="../slideLayouts/slideLayout51.xml"/><Relationship Id="rId2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50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44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4" Type="http://schemas.openxmlformats.org/officeDocument/2006/relationships/slideLayout" Target="../slideLayouts/slideLayout4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693738" y="6230179"/>
            <a:ext cx="11498262" cy="627821"/>
            <a:chOff x="693738" y="6230179"/>
            <a:chExt cx="11498262" cy="627821"/>
          </a:xfrm>
        </p:grpSpPr>
        <p:sp>
          <p:nvSpPr>
            <p:cNvPr id="41" name="Freeform 9"/>
            <p:cNvSpPr>
              <a:spLocks/>
            </p:cNvSpPr>
            <p:nvPr userDrawn="1"/>
          </p:nvSpPr>
          <p:spPr bwMode="auto">
            <a:xfrm>
              <a:off x="693738" y="6432353"/>
              <a:ext cx="10988675" cy="131762"/>
            </a:xfrm>
            <a:custGeom>
              <a:avLst/>
              <a:gdLst>
                <a:gd name="T0" fmla="*/ 2927 w 2927"/>
                <a:gd name="T1" fmla="*/ 0 h 32"/>
                <a:gd name="T2" fmla="*/ 32 w 2927"/>
                <a:gd name="T3" fmla="*/ 0 h 32"/>
                <a:gd name="T4" fmla="*/ 0 w 2927"/>
                <a:gd name="T5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927" h="32">
                  <a:moveTo>
                    <a:pt x="2927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0" y="0"/>
                    <a:pt x="0" y="32"/>
                    <a:pt x="0" y="32"/>
                  </a:cubicBezTo>
                </a:path>
              </a:pathLst>
            </a:custGeom>
            <a:noFill/>
            <a:ln w="3175" cap="flat">
              <a:solidFill>
                <a:srgbClr val="33333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9" name="Rectangle 38"/>
            <p:cNvSpPr/>
            <p:nvPr userDrawn="1"/>
          </p:nvSpPr>
          <p:spPr bwMode="white">
            <a:xfrm>
              <a:off x="10419789" y="6230179"/>
              <a:ext cx="1772211" cy="627821"/>
            </a:xfrm>
            <a:prstGeom prst="rect">
              <a:avLst/>
            </a:prstGeom>
            <a:solidFill>
              <a:srgbClr val="FFFFFF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</a:pPr>
              <a:endParaRPr lang="en-GB" sz="1600"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auto">
          <a:xfrm>
            <a:off x="845575" y="280733"/>
            <a:ext cx="10489175" cy="85407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noProof="0"/>
              <a:t>Click to edit Master title style</a:t>
            </a:r>
            <a:endParaRPr lang="en-GB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45575" y="1278000"/>
            <a:ext cx="10489175" cy="492279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21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838200" y="6498000"/>
            <a:ext cx="495300" cy="18811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 b="1">
                <a:solidFill>
                  <a:schemeClr val="tx1"/>
                </a:solidFill>
              </a:defRPr>
            </a:lvl1pPr>
          </a:lstStyle>
          <a:p>
            <a:fld id="{DDD2A080-DA64-4F5C-9131-47EB793B4410}" type="slidenum">
              <a:rPr lang="en-GB" smtClean="0"/>
              <a:pPr/>
              <a:t>‹#›</a:t>
            </a:fld>
            <a:endParaRPr lang="en-GB" dirty="0"/>
          </a:p>
        </p:txBody>
      </p:sp>
      <p:grpSp>
        <p:nvGrpSpPr>
          <p:cNvPr id="102" name="Group 101"/>
          <p:cNvGrpSpPr/>
          <p:nvPr/>
        </p:nvGrpSpPr>
        <p:grpSpPr bwMode="gray">
          <a:xfrm>
            <a:off x="-2035175" y="0"/>
            <a:ext cx="1872000" cy="4689612"/>
            <a:chOff x="-2581275" y="595116"/>
            <a:chExt cx="1872000" cy="4689612"/>
          </a:xfrm>
        </p:grpSpPr>
        <p:sp>
          <p:nvSpPr>
            <p:cNvPr id="103" name="Rectangle 104"/>
            <p:cNvSpPr>
              <a:spLocks noChangeArrowheads="1"/>
            </p:cNvSpPr>
            <p:nvPr/>
          </p:nvSpPr>
          <p:spPr bwMode="gray">
            <a:xfrm>
              <a:off x="-2581275" y="4276728"/>
              <a:ext cx="1872000" cy="1008000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104" name="Rectangle 104"/>
            <p:cNvSpPr>
              <a:spLocks noChangeArrowheads="1"/>
            </p:cNvSpPr>
            <p:nvPr userDrawn="1"/>
          </p:nvSpPr>
          <p:spPr bwMode="gray">
            <a:xfrm>
              <a:off x="-2581275" y="595116"/>
              <a:ext cx="1872000" cy="3672087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  <a:effectLst/>
          </p:spPr>
          <p:txBody>
            <a:bodyPr wrap="square" lIns="180000" tIns="180000" rIns="180000" bIns="180000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105" name="Rectangle 105"/>
            <p:cNvSpPr>
              <a:spLocks noChangeArrowheads="1"/>
            </p:cNvSpPr>
            <p:nvPr userDrawn="1"/>
          </p:nvSpPr>
          <p:spPr bwMode="gray">
            <a:xfrm>
              <a:off x="-2449513" y="1136650"/>
              <a:ext cx="215900" cy="215900"/>
            </a:xfrm>
            <a:prstGeom prst="rect">
              <a:avLst/>
            </a:prstGeom>
            <a:solidFill>
              <a:srgbClr val="FF6200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106" name="Rectangle 106"/>
            <p:cNvSpPr>
              <a:spLocks noChangeArrowheads="1"/>
            </p:cNvSpPr>
            <p:nvPr userDrawn="1"/>
          </p:nvSpPr>
          <p:spPr bwMode="gray">
            <a:xfrm>
              <a:off x="-2159000" y="1146175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Orange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255, 98, 0</a:t>
              </a:r>
            </a:p>
          </p:txBody>
        </p:sp>
        <p:sp>
          <p:nvSpPr>
            <p:cNvPr id="107" name="Rectangle 107"/>
            <p:cNvSpPr>
              <a:spLocks noChangeArrowheads="1"/>
            </p:cNvSpPr>
            <p:nvPr userDrawn="1"/>
          </p:nvSpPr>
          <p:spPr bwMode="gray">
            <a:xfrm>
              <a:off x="-2449513" y="1571626"/>
              <a:ext cx="215900" cy="215900"/>
            </a:xfrm>
            <a:prstGeom prst="rect">
              <a:avLst/>
            </a:prstGeom>
            <a:solidFill>
              <a:srgbClr val="A8A8A8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108" name="Rectangle 108"/>
            <p:cNvSpPr>
              <a:spLocks noChangeArrowheads="1"/>
            </p:cNvSpPr>
            <p:nvPr userDrawn="1"/>
          </p:nvSpPr>
          <p:spPr bwMode="gray">
            <a:xfrm>
              <a:off x="-2159000" y="1597026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Light Grey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168, 168, 168</a:t>
              </a:r>
            </a:p>
          </p:txBody>
        </p:sp>
        <p:sp>
          <p:nvSpPr>
            <p:cNvPr id="109" name="Rectangle 109"/>
            <p:cNvSpPr>
              <a:spLocks noChangeArrowheads="1"/>
            </p:cNvSpPr>
            <p:nvPr userDrawn="1"/>
          </p:nvSpPr>
          <p:spPr bwMode="gray">
            <a:xfrm>
              <a:off x="-2449513" y="2058988"/>
              <a:ext cx="215900" cy="215900"/>
            </a:xfrm>
            <a:prstGeom prst="rect">
              <a:avLst/>
            </a:prstGeom>
            <a:solidFill>
              <a:srgbClr val="525199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110" name="Rectangle 110"/>
            <p:cNvSpPr>
              <a:spLocks noChangeArrowheads="1"/>
            </p:cNvSpPr>
            <p:nvPr userDrawn="1"/>
          </p:nvSpPr>
          <p:spPr bwMode="gray">
            <a:xfrm>
              <a:off x="-2159000" y="2068513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Indigo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82, 81, 153</a:t>
              </a:r>
            </a:p>
          </p:txBody>
        </p:sp>
        <p:sp>
          <p:nvSpPr>
            <p:cNvPr id="111" name="Rectangle 111"/>
            <p:cNvSpPr>
              <a:spLocks noChangeArrowheads="1"/>
            </p:cNvSpPr>
            <p:nvPr userDrawn="1"/>
          </p:nvSpPr>
          <p:spPr bwMode="gray">
            <a:xfrm>
              <a:off x="-2449513" y="2527301"/>
              <a:ext cx="215900" cy="215900"/>
            </a:xfrm>
            <a:prstGeom prst="rect">
              <a:avLst/>
            </a:prstGeom>
            <a:solidFill>
              <a:srgbClr val="60A6DA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112" name="Rectangle 112"/>
            <p:cNvSpPr>
              <a:spLocks noChangeArrowheads="1"/>
            </p:cNvSpPr>
            <p:nvPr userDrawn="1"/>
          </p:nvSpPr>
          <p:spPr bwMode="gray">
            <a:xfrm>
              <a:off x="-2159000" y="2536826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Sky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96, 166, 218</a:t>
              </a:r>
            </a:p>
          </p:txBody>
        </p:sp>
        <p:sp>
          <p:nvSpPr>
            <p:cNvPr id="113" name="Rectangle 113"/>
            <p:cNvSpPr>
              <a:spLocks noChangeArrowheads="1"/>
            </p:cNvSpPr>
            <p:nvPr userDrawn="1"/>
          </p:nvSpPr>
          <p:spPr bwMode="gray">
            <a:xfrm>
              <a:off x="-2449513" y="762000"/>
              <a:ext cx="1692000" cy="165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200" b="1">
                  <a:solidFill>
                    <a:srgbClr val="333333"/>
                  </a:solidFill>
                </a:rPr>
                <a:t>Colour Guidelines</a:t>
              </a:r>
            </a:p>
          </p:txBody>
        </p:sp>
        <p:sp>
          <p:nvSpPr>
            <p:cNvPr id="114" name="Rectangle 107"/>
            <p:cNvSpPr>
              <a:spLocks noChangeArrowheads="1"/>
            </p:cNvSpPr>
            <p:nvPr/>
          </p:nvSpPr>
          <p:spPr bwMode="gray">
            <a:xfrm>
              <a:off x="-2449513" y="2962277"/>
              <a:ext cx="215900" cy="215900"/>
            </a:xfrm>
            <a:prstGeom prst="rect">
              <a:avLst/>
            </a:prstGeom>
            <a:solidFill>
              <a:srgbClr val="AB0066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115" name="Rectangle 108"/>
            <p:cNvSpPr>
              <a:spLocks noChangeArrowheads="1"/>
            </p:cNvSpPr>
            <p:nvPr/>
          </p:nvSpPr>
          <p:spPr bwMode="gray">
            <a:xfrm>
              <a:off x="-2159000" y="2987677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Fuchsia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171, 0, 102</a:t>
              </a:r>
            </a:p>
          </p:txBody>
        </p:sp>
        <p:sp>
          <p:nvSpPr>
            <p:cNvPr id="116" name="Rectangle 109"/>
            <p:cNvSpPr>
              <a:spLocks noChangeArrowheads="1"/>
            </p:cNvSpPr>
            <p:nvPr/>
          </p:nvSpPr>
          <p:spPr bwMode="gray">
            <a:xfrm>
              <a:off x="-2449513" y="3449639"/>
              <a:ext cx="215900" cy="215900"/>
            </a:xfrm>
            <a:prstGeom prst="rect">
              <a:avLst/>
            </a:prstGeom>
            <a:solidFill>
              <a:srgbClr val="D0D93C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117" name="Rectangle 110"/>
            <p:cNvSpPr>
              <a:spLocks noChangeArrowheads="1"/>
            </p:cNvSpPr>
            <p:nvPr/>
          </p:nvSpPr>
          <p:spPr bwMode="gray">
            <a:xfrm>
              <a:off x="-2159000" y="3459164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Lime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208, 217, 60</a:t>
              </a:r>
            </a:p>
          </p:txBody>
        </p:sp>
        <p:sp>
          <p:nvSpPr>
            <p:cNvPr id="118" name="Rectangle 111"/>
            <p:cNvSpPr>
              <a:spLocks noChangeArrowheads="1"/>
            </p:cNvSpPr>
            <p:nvPr/>
          </p:nvSpPr>
          <p:spPr bwMode="gray">
            <a:xfrm>
              <a:off x="-2449513" y="3917952"/>
              <a:ext cx="215900" cy="215900"/>
            </a:xfrm>
            <a:prstGeom prst="rect">
              <a:avLst/>
            </a:prstGeom>
            <a:solidFill>
              <a:srgbClr val="019649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119" name="Rectangle 112"/>
            <p:cNvSpPr>
              <a:spLocks noChangeArrowheads="1"/>
            </p:cNvSpPr>
            <p:nvPr/>
          </p:nvSpPr>
          <p:spPr bwMode="gray">
            <a:xfrm>
              <a:off x="-2159000" y="3927477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Leaf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52, 150, 81</a:t>
              </a:r>
            </a:p>
          </p:txBody>
        </p:sp>
        <p:sp>
          <p:nvSpPr>
            <p:cNvPr id="120" name="Rectangle 109"/>
            <p:cNvSpPr>
              <a:spLocks noChangeArrowheads="1"/>
            </p:cNvSpPr>
            <p:nvPr/>
          </p:nvSpPr>
          <p:spPr bwMode="gray">
            <a:xfrm>
              <a:off x="-2449513" y="4405314"/>
              <a:ext cx="215900" cy="215900"/>
            </a:xfrm>
            <a:prstGeom prst="rect">
              <a:avLst/>
            </a:prstGeom>
            <a:solidFill>
              <a:srgbClr val="767676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121" name="Rectangle 110"/>
            <p:cNvSpPr>
              <a:spLocks noChangeArrowheads="1"/>
            </p:cNvSpPr>
            <p:nvPr/>
          </p:nvSpPr>
          <p:spPr bwMode="gray">
            <a:xfrm>
              <a:off x="-2159000" y="4414839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ING Mid Grey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118, 118, 118</a:t>
              </a:r>
            </a:p>
          </p:txBody>
        </p:sp>
        <p:sp>
          <p:nvSpPr>
            <p:cNvPr id="122" name="Rectangle 111"/>
            <p:cNvSpPr>
              <a:spLocks noChangeArrowheads="1"/>
            </p:cNvSpPr>
            <p:nvPr/>
          </p:nvSpPr>
          <p:spPr bwMode="gray">
            <a:xfrm>
              <a:off x="-2449513" y="4873627"/>
              <a:ext cx="215900" cy="215900"/>
            </a:xfrm>
            <a:prstGeom prst="rect">
              <a:avLst/>
            </a:prstGeom>
            <a:solidFill>
              <a:srgbClr val="333333"/>
            </a:solidFill>
            <a:ln>
              <a:noFill/>
            </a:ln>
            <a:effectLst/>
          </p:spPr>
          <p:txBody>
            <a:bodyPr wrap="square" anchor="ctr">
              <a:noAutofit/>
            </a:bodyPr>
            <a:lstStyle/>
            <a:p>
              <a:endParaRPr lang="en-GB" sz="1000"/>
            </a:p>
          </p:txBody>
        </p:sp>
        <p:sp>
          <p:nvSpPr>
            <p:cNvPr id="123" name="Rectangle 112"/>
            <p:cNvSpPr>
              <a:spLocks noChangeArrowheads="1"/>
            </p:cNvSpPr>
            <p:nvPr/>
          </p:nvSpPr>
          <p:spPr bwMode="gray">
            <a:xfrm>
              <a:off x="-2159000" y="4883152"/>
              <a:ext cx="1368000" cy="2857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8DCF0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66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ctr">
              <a:noAutofit/>
            </a:bodyPr>
            <a:lstStyle/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Text Colour</a:t>
              </a:r>
            </a:p>
            <a:p>
              <a:pPr>
                <a:lnSpc>
                  <a:spcPct val="65000"/>
                </a:lnSpc>
                <a:spcBef>
                  <a:spcPct val="20000"/>
                </a:spcBef>
                <a:spcAft>
                  <a:spcPct val="20000"/>
                </a:spcAft>
              </a:pPr>
              <a:r>
                <a:rPr lang="en-GB" altLang="en-US" sz="1000">
                  <a:solidFill>
                    <a:srgbClr val="333333"/>
                  </a:solidFill>
                </a:rPr>
                <a:t>RGB= 51, 51, 51</a:t>
              </a:r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-2040443" y="6362700"/>
            <a:ext cx="1872000" cy="500063"/>
            <a:chOff x="-2040443" y="6445247"/>
            <a:chExt cx="1872000" cy="417516"/>
          </a:xfrm>
        </p:grpSpPr>
        <p:sp>
          <p:nvSpPr>
            <p:cNvPr id="47" name="Rectangle 104"/>
            <p:cNvSpPr>
              <a:spLocks noChangeArrowheads="1"/>
            </p:cNvSpPr>
            <p:nvPr userDrawn="1"/>
          </p:nvSpPr>
          <p:spPr bwMode="gray">
            <a:xfrm>
              <a:off x="-2040443" y="6445247"/>
              <a:ext cx="1462593" cy="417516"/>
            </a:xfrm>
            <a:prstGeom prst="rect">
              <a:avLst/>
            </a:prstGeom>
            <a:solidFill>
              <a:srgbClr val="60A6DA"/>
            </a:solidFill>
            <a:ln>
              <a:noFill/>
            </a:ln>
            <a:effectLst/>
          </p:spPr>
          <p:txBody>
            <a:bodyPr wrap="square" lIns="72000" tIns="180000" rIns="72000" bIns="180000" anchor="ctr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200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altLang="en-US" sz="1200" b="1" i="0" u="none" strike="noStrike" kern="0" cap="none" spc="0" normalizeH="0" baseline="0" dirty="0">
                  <a:ln>
                    <a:noFill/>
                  </a:ln>
                  <a:solidFill>
                    <a:srgbClr val="FDFDFD"/>
                  </a:solidFill>
                  <a:effectLst/>
                  <a:uLnTx/>
                  <a:uFillTx/>
                  <a:latin typeface="+mn-lt"/>
                </a:rPr>
                <a:t>No content below </a:t>
              </a:r>
              <a:br>
                <a:rPr kumimoji="0" lang="en-GB" altLang="en-US" sz="1200" b="1" i="0" u="none" strike="noStrike" kern="0" cap="none" spc="0" normalizeH="0" baseline="0" dirty="0">
                  <a:ln>
                    <a:noFill/>
                  </a:ln>
                  <a:solidFill>
                    <a:srgbClr val="FDFDFD"/>
                  </a:solidFill>
                  <a:effectLst/>
                  <a:uLnTx/>
                  <a:uFillTx/>
                  <a:latin typeface="+mn-lt"/>
                </a:rPr>
              </a:br>
              <a:r>
                <a:rPr kumimoji="0" lang="en-GB" altLang="en-US" sz="1200" b="1" i="0" u="none" strike="noStrike" kern="0" cap="none" spc="0" normalizeH="0" baseline="0" dirty="0">
                  <a:ln>
                    <a:noFill/>
                  </a:ln>
                  <a:solidFill>
                    <a:srgbClr val="FDFDFD"/>
                  </a:solidFill>
                  <a:effectLst/>
                  <a:uLnTx/>
                  <a:uFillTx/>
                  <a:latin typeface="+mn-lt"/>
                </a:rPr>
                <a:t>the grey line</a:t>
              </a:r>
            </a:p>
          </p:txBody>
        </p:sp>
        <p:grpSp>
          <p:nvGrpSpPr>
            <p:cNvPr id="48" name="Group 47"/>
            <p:cNvGrpSpPr/>
            <p:nvPr userDrawn="1"/>
          </p:nvGrpSpPr>
          <p:grpSpPr bwMode="gray">
            <a:xfrm>
              <a:off x="-546100" y="6452392"/>
              <a:ext cx="377657" cy="403227"/>
              <a:chOff x="-2035174" y="6454773"/>
              <a:chExt cx="1872000" cy="403227"/>
            </a:xfrm>
          </p:grpSpPr>
          <p:cxnSp>
            <p:nvCxnSpPr>
              <p:cNvPr id="49" name="Straight Connector 48"/>
              <p:cNvCxnSpPr/>
              <p:nvPr userDrawn="1"/>
            </p:nvCxnSpPr>
            <p:spPr bwMode="gray">
              <a:xfrm>
                <a:off x="-2035174" y="6858000"/>
                <a:ext cx="1872000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C90068"/>
                </a:solidFill>
                <a:prstDash val="dash"/>
                <a:miter lim="800000"/>
              </a:ln>
              <a:effectLst/>
            </p:spPr>
          </p:cxnSp>
          <p:cxnSp>
            <p:nvCxnSpPr>
              <p:cNvPr id="50" name="Straight Connector 49"/>
              <p:cNvCxnSpPr/>
              <p:nvPr userDrawn="1"/>
            </p:nvCxnSpPr>
            <p:spPr bwMode="gray">
              <a:xfrm>
                <a:off x="-2035174" y="6454773"/>
                <a:ext cx="1872000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C90068"/>
                </a:solidFill>
                <a:prstDash val="dash"/>
                <a:miter lim="800000"/>
              </a:ln>
              <a:effectLst/>
            </p:spPr>
          </p:cxnSp>
        </p:grpSp>
      </p:grpSp>
      <p:pic>
        <p:nvPicPr>
          <p:cNvPr id="35" name="Picture 34"/>
          <p:cNvPicPr>
            <a:picLocks noChangeAspect="1"/>
          </p:cNvPicPr>
          <p:nvPr/>
        </p:nvPicPr>
        <p:blipFill>
          <a:blip r:embed="rId3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804990" y="4402733"/>
            <a:ext cx="154783" cy="138908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3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3433" y="6358069"/>
            <a:ext cx="1183250" cy="294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2901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79" r:id="rId18"/>
    <p:sldLayoutId id="2147483680" r:id="rId19"/>
    <p:sldLayoutId id="2147483681" r:id="rId20"/>
    <p:sldLayoutId id="2147483682" r:id="rId21"/>
    <p:sldLayoutId id="2147483683" r:id="rId22"/>
    <p:sldLayoutId id="2147483684" r:id="rId23"/>
    <p:sldLayoutId id="2147483685" r:id="rId24"/>
    <p:sldLayoutId id="2147483686" r:id="rId25"/>
    <p:sldLayoutId id="2147483687" r:id="rId26"/>
    <p:sldLayoutId id="2147483688" r:id="rId27"/>
    <p:sldLayoutId id="2147483689" r:id="rId28"/>
    <p:sldLayoutId id="2147483690" r:id="rId29"/>
    <p:sldLayoutId id="2147483691" r:id="rId30"/>
    <p:sldLayoutId id="2147483692" r:id="rId31"/>
    <p:sldLayoutId id="2147483693" r:id="rId32"/>
    <p:sldLayoutId id="2147483694" r:id="rId33"/>
    <p:sldLayoutId id="2147483695" r:id="rId34"/>
  </p:sldLayoutIdLst>
  <p:hf hdr="0" ftr="0"/>
  <p:txStyles>
    <p:titleStyle>
      <a:lvl1pPr algn="l" defTabSz="914400" rtl="0" eaLnBrk="1" latinLnBrk="0" hangingPunct="1">
        <a:lnSpc>
          <a:spcPts val="2800"/>
        </a:lnSpc>
        <a:spcBef>
          <a:spcPct val="0"/>
        </a:spcBef>
        <a:buNone/>
        <a:defRPr sz="2800" b="1" kern="1200" baseline="0">
          <a:solidFill>
            <a:schemeClr val="tx2"/>
          </a:solidFill>
          <a:latin typeface="+mj-lt"/>
          <a:ea typeface="+mj-ea"/>
          <a:cs typeface="ING Me" pitchFamily="2" charset="0"/>
        </a:defRPr>
      </a:lvl1pPr>
    </p:titleStyle>
    <p:bodyStyle>
      <a:lvl1pPr marL="0" indent="0" algn="l" defTabSz="914400" rtl="0" eaLnBrk="1" latinLnBrk="0" hangingPunct="1">
        <a:lnSpc>
          <a:spcPts val="24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defRPr sz="2000" b="0" kern="1200" baseline="0">
          <a:solidFill>
            <a:schemeClr val="tx1"/>
          </a:solidFill>
          <a:latin typeface="+mn-lt"/>
          <a:ea typeface="+mn-ea"/>
          <a:cs typeface="ING Me" pitchFamily="2" charset="0"/>
        </a:defRPr>
      </a:lvl1pPr>
      <a:lvl2pPr marL="0" indent="0" algn="l" defTabSz="914400" rtl="0" eaLnBrk="1" latinLnBrk="0" hangingPunct="1">
        <a:lnSpc>
          <a:spcPts val="2400"/>
        </a:lnSpc>
        <a:spcBef>
          <a:spcPts val="0"/>
        </a:spcBef>
        <a:spcAft>
          <a:spcPts val="0"/>
        </a:spcAft>
        <a:buFont typeface="Arial" panose="020B0604020202020204" pitchFamily="34" charset="0"/>
        <a:buNone/>
        <a:defRPr sz="2000" kern="1200" baseline="0">
          <a:solidFill>
            <a:schemeClr val="tx1"/>
          </a:solidFill>
          <a:latin typeface="+mn-lt"/>
          <a:ea typeface="+mn-ea"/>
          <a:cs typeface="ING Me" pitchFamily="2" charset="0"/>
        </a:defRPr>
      </a:lvl2pPr>
      <a:lvl3pPr marL="266700" indent="-266700" algn="l" defTabSz="914400" rtl="0" eaLnBrk="1" latinLnBrk="0" hangingPunct="1">
        <a:lnSpc>
          <a:spcPts val="2400"/>
        </a:lnSpc>
        <a:spcBef>
          <a:spcPts val="0"/>
        </a:spcBef>
        <a:spcAft>
          <a:spcPts val="0"/>
        </a:spcAft>
        <a:buClr>
          <a:schemeClr val="tx2"/>
        </a:buClr>
        <a:buFont typeface="ING Me" pitchFamily="2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ING Me" pitchFamily="2" charset="0"/>
        </a:defRPr>
      </a:lvl3pPr>
      <a:lvl4pPr marL="512763" indent="-260350" algn="l" defTabSz="914400" rtl="0" eaLnBrk="1" latinLnBrk="0" hangingPunct="1">
        <a:lnSpc>
          <a:spcPts val="2400"/>
        </a:lnSpc>
        <a:spcBef>
          <a:spcPts val="0"/>
        </a:spcBef>
        <a:spcAft>
          <a:spcPts val="0"/>
        </a:spcAft>
        <a:buClr>
          <a:schemeClr val="bg2"/>
        </a:buClr>
        <a:buFont typeface="ING Me" pitchFamily="2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ING Me" pitchFamily="2" charset="0"/>
        </a:defRPr>
      </a:lvl4pPr>
      <a:lvl5pPr marL="762000" indent="-252413" algn="l" defTabSz="914400" rtl="0" eaLnBrk="1" latinLnBrk="0" hangingPunct="1">
        <a:lnSpc>
          <a:spcPts val="2400"/>
        </a:lnSpc>
        <a:spcBef>
          <a:spcPts val="0"/>
        </a:spcBef>
        <a:spcAft>
          <a:spcPts val="0"/>
        </a:spcAft>
        <a:buClr>
          <a:schemeClr val="accent3"/>
        </a:buClr>
        <a:buFont typeface="ING Me" pitchFamily="2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ING Me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721">
          <p15:clr>
            <a:srgbClr val="F26B43"/>
          </p15:clr>
        </p15:guide>
        <p15:guide id="6" pos="7140">
          <p15:clr>
            <a:srgbClr val="F26B43"/>
          </p15:clr>
        </p15:guide>
        <p15:guide id="8" pos="528">
          <p15:clr>
            <a:srgbClr val="F26B43"/>
          </p15:clr>
        </p15:guide>
        <p15:guide id="9" orient="horz" pos="173">
          <p15:clr>
            <a:srgbClr val="F26B43"/>
          </p15:clr>
        </p15:guide>
        <p15:guide id="10" orient="horz" pos="4008">
          <p15:clr>
            <a:srgbClr val="F26B43"/>
          </p15:clr>
        </p15:guide>
        <p15:guide id="11" orient="horz" pos="3906">
          <p15:clr>
            <a:srgbClr val="F26B43"/>
          </p15:clr>
        </p15:guide>
        <p15:guide id="12" orient="horz" pos="800">
          <p15:clr>
            <a:srgbClr val="F26B43"/>
          </p15:clr>
        </p15:guide>
        <p15:guide id="13" pos="7491">
          <p15:clr>
            <a:srgbClr val="F26B43"/>
          </p15:clr>
        </p15:guide>
        <p15:guide id="14" pos="437">
          <p15:clr>
            <a:srgbClr val="F26B43"/>
          </p15:clr>
        </p15:guide>
        <p15:guide id="15" pos="3834">
          <p15:clr>
            <a:srgbClr val="F26B43"/>
          </p15:clr>
        </p15:guide>
        <p15:guide id="16" orient="horz" pos="2358">
          <p15:clr>
            <a:srgbClr val="F26B43"/>
          </p15:clr>
        </p15:guide>
        <p15:guide id="17" pos="7398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730251" y="320675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730251" y="16510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165691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3" r:id="rId1"/>
    <p:sldLayoutId id="2147483754" r:id="rId2"/>
    <p:sldLayoutId id="2147483755" r:id="rId3"/>
    <p:sldLayoutId id="2147483756" r:id="rId4"/>
    <p:sldLayoutId id="2147483757" r:id="rId5"/>
    <p:sldLayoutId id="2147483758" r:id="rId6"/>
    <p:sldLayoutId id="2147483759" r:id="rId7"/>
    <p:sldLayoutId id="2147483760" r:id="rId8"/>
    <p:sldLayoutId id="2147483761" r:id="rId9"/>
    <p:sldLayoutId id="2147483762" r:id="rId10"/>
    <p:sldLayoutId id="2147483763" r:id="rId11"/>
    <p:sldLayoutId id="2147483764" r:id="rId12"/>
    <p:sldLayoutId id="2147483765" r:id="rId13"/>
    <p:sldLayoutId id="2147483766" r:id="rId14"/>
    <p:sldLayoutId id="2147483767" r:id="rId15"/>
    <p:sldLayoutId id="2147483768" r:id="rId16"/>
    <p:sldLayoutId id="2147483769" r:id="rId17"/>
    <p:sldLayoutId id="2147483770" r:id="rId18"/>
  </p:sldLayoutIdLst>
  <p:txStyles>
    <p:titleStyle>
      <a:lvl1pPr algn="l" rtl="0" eaLnBrk="1" fontAlgn="base" hangingPunct="1">
        <a:lnSpc>
          <a:spcPct val="105000"/>
        </a:lnSpc>
        <a:spcBef>
          <a:spcPct val="0"/>
        </a:spcBef>
        <a:spcAft>
          <a:spcPct val="0"/>
        </a:spcAft>
        <a:defRPr lang="en-US" sz="3000" kern="1200" dirty="0">
          <a:solidFill>
            <a:schemeClr val="bg2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105000"/>
        </a:lnSpc>
        <a:spcBef>
          <a:spcPct val="0"/>
        </a:spcBef>
        <a:spcAft>
          <a:spcPct val="0"/>
        </a:spcAft>
        <a:defRPr sz="3000">
          <a:solidFill>
            <a:schemeClr val="bg2"/>
          </a:solidFill>
          <a:latin typeface="Georgia" pitchFamily="18" charset="0"/>
        </a:defRPr>
      </a:lvl2pPr>
      <a:lvl3pPr algn="l" rtl="0" eaLnBrk="1" fontAlgn="base" hangingPunct="1">
        <a:lnSpc>
          <a:spcPct val="105000"/>
        </a:lnSpc>
        <a:spcBef>
          <a:spcPct val="0"/>
        </a:spcBef>
        <a:spcAft>
          <a:spcPct val="0"/>
        </a:spcAft>
        <a:defRPr sz="3000">
          <a:solidFill>
            <a:schemeClr val="bg2"/>
          </a:solidFill>
          <a:latin typeface="Georgia" pitchFamily="18" charset="0"/>
        </a:defRPr>
      </a:lvl3pPr>
      <a:lvl4pPr algn="l" rtl="0" eaLnBrk="1" fontAlgn="base" hangingPunct="1">
        <a:lnSpc>
          <a:spcPct val="105000"/>
        </a:lnSpc>
        <a:spcBef>
          <a:spcPct val="0"/>
        </a:spcBef>
        <a:spcAft>
          <a:spcPct val="0"/>
        </a:spcAft>
        <a:defRPr sz="3000">
          <a:solidFill>
            <a:schemeClr val="bg2"/>
          </a:solidFill>
          <a:latin typeface="Georgia" pitchFamily="18" charset="0"/>
        </a:defRPr>
      </a:lvl4pPr>
      <a:lvl5pPr algn="l" rtl="0" eaLnBrk="1" fontAlgn="base" hangingPunct="1">
        <a:lnSpc>
          <a:spcPct val="105000"/>
        </a:lnSpc>
        <a:spcBef>
          <a:spcPct val="0"/>
        </a:spcBef>
        <a:spcAft>
          <a:spcPct val="0"/>
        </a:spcAft>
        <a:defRPr sz="3000">
          <a:solidFill>
            <a:schemeClr val="bg2"/>
          </a:solidFill>
          <a:latin typeface="Georgia" pitchFamily="18" charset="0"/>
        </a:defRPr>
      </a:lvl5pPr>
      <a:lvl6pPr marL="457200" algn="l" rtl="0" eaLnBrk="1" fontAlgn="base" hangingPunct="1">
        <a:lnSpc>
          <a:spcPct val="105000"/>
        </a:lnSpc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Georgia" pitchFamily="18" charset="0"/>
        </a:defRPr>
      </a:lvl6pPr>
      <a:lvl7pPr marL="914400" algn="l" rtl="0" eaLnBrk="1" fontAlgn="base" hangingPunct="1">
        <a:lnSpc>
          <a:spcPct val="105000"/>
        </a:lnSpc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Georgia" pitchFamily="18" charset="0"/>
        </a:defRPr>
      </a:lvl7pPr>
      <a:lvl8pPr marL="1371600" algn="l" rtl="0" eaLnBrk="1" fontAlgn="base" hangingPunct="1">
        <a:lnSpc>
          <a:spcPct val="105000"/>
        </a:lnSpc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Georgia" pitchFamily="18" charset="0"/>
        </a:defRPr>
      </a:lvl8pPr>
      <a:lvl9pPr marL="1828800" algn="l" rtl="0" eaLnBrk="1" fontAlgn="base" hangingPunct="1">
        <a:lnSpc>
          <a:spcPct val="105000"/>
        </a:lnSpc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Georgia" pitchFamily="18" charset="0"/>
        </a:defRPr>
      </a:lvl9pPr>
    </p:titleStyle>
    <p:bodyStyle>
      <a:lvl1pPr marL="342900" indent="-342900" algn="l" rtl="0" eaLnBrk="1" fontAlgn="base" hangingPunct="1">
        <a:spcBef>
          <a:spcPct val="0"/>
        </a:spcBef>
        <a:spcAft>
          <a:spcPts val="1200"/>
        </a:spcAft>
        <a:buFont typeface="Wingdings" pitchFamily="2" charset="2"/>
        <a:buChar char="§"/>
        <a:defRPr sz="2200" kern="1200">
          <a:solidFill>
            <a:schemeClr val="tx1"/>
          </a:solidFill>
          <a:latin typeface="Verdana" pitchFamily="34" charset="0"/>
          <a:ea typeface="+mn-ea"/>
          <a:cs typeface="+mn-cs"/>
        </a:defRPr>
      </a:lvl1pPr>
      <a:lvl2pPr marL="687388" indent="-342900" algn="l" rtl="0" eaLnBrk="1" fontAlgn="base" hangingPunct="1">
        <a:spcBef>
          <a:spcPct val="0"/>
        </a:spcBef>
        <a:spcAft>
          <a:spcPts val="1200"/>
        </a:spcAft>
        <a:buFont typeface="Verdana" pitchFamily="34" charset="0"/>
        <a:buChar char="–"/>
        <a:defRPr sz="2000" kern="1200">
          <a:solidFill>
            <a:schemeClr val="tx1"/>
          </a:solidFill>
          <a:latin typeface="Verdana" pitchFamily="34" charset="0"/>
          <a:ea typeface="+mn-ea"/>
          <a:cs typeface="+mn-cs"/>
        </a:defRPr>
      </a:lvl2pPr>
      <a:lvl3pPr marL="914400" indent="-227013" algn="l" rtl="0" eaLnBrk="1" fontAlgn="base" hangingPunct="1">
        <a:spcBef>
          <a:spcPct val="0"/>
        </a:spcBef>
        <a:spcAft>
          <a:spcPts val="1200"/>
        </a:spcAft>
        <a:buFont typeface="Arial" charset="0"/>
        <a:buChar char="•"/>
        <a:defRPr kern="1200">
          <a:solidFill>
            <a:schemeClr val="tx1"/>
          </a:solidFill>
          <a:latin typeface="Verdana" pitchFamily="34" charset="0"/>
          <a:ea typeface="+mn-ea"/>
          <a:cs typeface="+mn-cs"/>
        </a:defRPr>
      </a:lvl3pPr>
      <a:lvl4pPr marL="1141413" indent="-227013" algn="l" rtl="0" eaLnBrk="1" fontAlgn="base" hangingPunct="1">
        <a:spcBef>
          <a:spcPct val="0"/>
        </a:spcBef>
        <a:spcAft>
          <a:spcPts val="1200"/>
        </a:spcAft>
        <a:buFont typeface="Wingdings" pitchFamily="2" charset="2"/>
        <a:buChar char="§"/>
        <a:defRPr sz="1600" kern="1200">
          <a:solidFill>
            <a:schemeClr val="tx1"/>
          </a:solidFill>
          <a:latin typeface="Verdana" pitchFamily="34" charset="0"/>
          <a:ea typeface="+mn-ea"/>
          <a:cs typeface="+mn-cs"/>
        </a:defRPr>
      </a:lvl4pPr>
      <a:lvl5pPr marL="1376363" indent="-234950" algn="l" rtl="0" eaLnBrk="1" fontAlgn="base" hangingPunct="1">
        <a:spcBef>
          <a:spcPct val="0"/>
        </a:spcBef>
        <a:spcAft>
          <a:spcPts val="1200"/>
        </a:spcAft>
        <a:buFont typeface="Wingdings" pitchFamily="2" charset="2"/>
        <a:buChar char="§"/>
        <a:defRPr sz="1600" kern="1200">
          <a:solidFill>
            <a:schemeClr val="tx1"/>
          </a:solidFill>
          <a:latin typeface="Verdana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2.xml"/><Relationship Id="rId4" Type="http://schemas.openxmlformats.org/officeDocument/2006/relationships/image" Target="../media/image9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corda.net/key-concepts.html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7.xml"/><Relationship Id="rId5" Type="http://schemas.openxmlformats.org/officeDocument/2006/relationships/image" Target="../media/image20.tiff"/><Relationship Id="rId4" Type="http://schemas.openxmlformats.org/officeDocument/2006/relationships/image" Target="../media/image19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corda.net/key-concepts.html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corda.net/key-concepts.html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7.xml"/><Relationship Id="rId5" Type="http://schemas.openxmlformats.org/officeDocument/2006/relationships/image" Target="../media/image21.tiff"/><Relationship Id="rId4" Type="http://schemas.openxmlformats.org/officeDocument/2006/relationships/image" Target="NUL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corda.net/key-concepts.html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corda.net/key-concepts.html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2.xml"/><Relationship Id="rId5" Type="http://schemas.openxmlformats.org/officeDocument/2006/relationships/image" Target="../media/image10.tiff"/><Relationship Id="rId4" Type="http://schemas.openxmlformats.org/officeDocument/2006/relationships/image" Target="../media/image9.tif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2.xml"/><Relationship Id="rId5" Type="http://schemas.openxmlformats.org/officeDocument/2006/relationships/image" Target="../media/image11.tiff"/><Relationship Id="rId4" Type="http://schemas.openxmlformats.org/officeDocument/2006/relationships/image" Target="../media/image9.tiff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1.xml"/><Relationship Id="rId4" Type="http://schemas.openxmlformats.org/officeDocument/2006/relationships/image" Target="../media/image3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1.xml"/><Relationship Id="rId5" Type="http://schemas.openxmlformats.org/officeDocument/2006/relationships/image" Target="../media/image34.png"/><Relationship Id="rId4" Type="http://schemas.openxmlformats.org/officeDocument/2006/relationships/image" Target="../media/image3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1.xml"/><Relationship Id="rId5" Type="http://schemas.openxmlformats.org/officeDocument/2006/relationships/image" Target="../media/image34.png"/><Relationship Id="rId4" Type="http://schemas.openxmlformats.org/officeDocument/2006/relationships/image" Target="../media/image3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2.xml"/><Relationship Id="rId5" Type="http://schemas.openxmlformats.org/officeDocument/2006/relationships/image" Target="../media/image12.tiff"/><Relationship Id="rId4" Type="http://schemas.openxmlformats.org/officeDocument/2006/relationships/image" Target="../media/image9.tif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7" Type="http://schemas.openxmlformats.org/officeDocument/2006/relationships/image" Target="../media/image12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2.xml"/><Relationship Id="rId6" Type="http://schemas.openxmlformats.org/officeDocument/2006/relationships/image" Target="../media/image11.tiff"/><Relationship Id="rId5" Type="http://schemas.openxmlformats.org/officeDocument/2006/relationships/image" Target="../media/image10.tiff"/><Relationship Id="rId4" Type="http://schemas.openxmlformats.org/officeDocument/2006/relationships/image" Target="../media/image13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hyperlink" Target="https://docs.corda.net/key-concepts.html" TargetMode="External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15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corda.net/key-concepts.html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7.xml"/><Relationship Id="rId6" Type="http://schemas.openxmlformats.org/officeDocument/2006/relationships/image" Target="../media/image18.tiff"/><Relationship Id="rId5" Type="http://schemas.openxmlformats.org/officeDocument/2006/relationships/image" Target="../media/image17.tiff"/><Relationship Id="rId4" Type="http://schemas.openxmlformats.org/officeDocument/2006/relationships/image" Target="../media/image16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9E4F0819-FE66-DC43-9DC1-9C84DF3D12F1}"/>
              </a:ext>
            </a:extLst>
          </p:cNvPr>
          <p:cNvGrpSpPr/>
          <p:nvPr/>
        </p:nvGrpSpPr>
        <p:grpSpPr>
          <a:xfrm>
            <a:off x="1942321" y="517849"/>
            <a:ext cx="914400" cy="914400"/>
            <a:chOff x="5638800" y="2971800"/>
            <a:chExt cx="914400" cy="914400"/>
          </a:xfrm>
        </p:grpSpPr>
        <p:pic>
          <p:nvPicPr>
            <p:cNvPr id="3" name="Graphic 2" descr="Laptop">
              <a:extLst>
                <a:ext uri="{FF2B5EF4-FFF2-40B4-BE49-F238E27FC236}">
                  <a16:creationId xmlns:a16="http://schemas.microsoft.com/office/drawing/2014/main" id="{B2BA3692-8A4C-5840-BB34-A62386C0FC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638800" y="2971800"/>
              <a:ext cx="914400" cy="914400"/>
            </a:xfrm>
            <a:prstGeom prst="rect">
              <a:avLst/>
            </a:prstGeom>
          </p:spPr>
        </p:pic>
        <p:pic>
          <p:nvPicPr>
            <p:cNvPr id="5" name="Graphic 4" descr="User">
              <a:extLst>
                <a:ext uri="{FF2B5EF4-FFF2-40B4-BE49-F238E27FC236}">
                  <a16:creationId xmlns:a16="http://schemas.microsoft.com/office/drawing/2014/main" id="{7BC41D01-B9C2-CD47-86BB-BCFC655255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638800" y="2971800"/>
              <a:ext cx="914400" cy="914400"/>
            </a:xfrm>
            <a:prstGeom prst="rect">
              <a:avLst/>
            </a:prstGeom>
          </p:spPr>
        </p:pic>
      </p:grp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C0DAF1DC-11F6-1A43-83DE-1B20838F8794}"/>
              </a:ext>
            </a:extLst>
          </p:cNvPr>
          <p:cNvSpPr/>
          <p:nvPr/>
        </p:nvSpPr>
        <p:spPr>
          <a:xfrm>
            <a:off x="1212978" y="1805473"/>
            <a:ext cx="2373086" cy="162352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Process</a:t>
            </a:r>
          </a:p>
        </p:txBody>
      </p:sp>
      <p:sp>
        <p:nvSpPr>
          <p:cNvPr id="8" name="Can 7">
            <a:extLst>
              <a:ext uri="{FF2B5EF4-FFF2-40B4-BE49-F238E27FC236}">
                <a16:creationId xmlns:a16="http://schemas.microsoft.com/office/drawing/2014/main" id="{867CDBE2-95C4-7B4D-9FE4-BF1E3CC2A5E0}"/>
              </a:ext>
            </a:extLst>
          </p:cNvPr>
          <p:cNvSpPr/>
          <p:nvPr/>
        </p:nvSpPr>
        <p:spPr>
          <a:xfrm>
            <a:off x="1293843" y="4054153"/>
            <a:ext cx="2211355" cy="970382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Database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22A1C27-40DC-1640-8861-72E46A298C54}"/>
              </a:ext>
            </a:extLst>
          </p:cNvPr>
          <p:cNvCxnSpPr>
            <a:stCxn id="5" idx="2"/>
            <a:endCxn id="7" idx="0"/>
          </p:cNvCxnSpPr>
          <p:nvPr/>
        </p:nvCxnSpPr>
        <p:spPr>
          <a:xfrm>
            <a:off x="2399521" y="1432249"/>
            <a:ext cx="0" cy="37322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89317E0-2447-AB47-9FC6-501445BF6CFC}"/>
              </a:ext>
            </a:extLst>
          </p:cNvPr>
          <p:cNvCxnSpPr>
            <a:cxnSpLocks/>
            <a:stCxn id="7" idx="2"/>
            <a:endCxn id="8" idx="1"/>
          </p:cNvCxnSpPr>
          <p:nvPr/>
        </p:nvCxnSpPr>
        <p:spPr>
          <a:xfrm>
            <a:off x="2399521" y="3429000"/>
            <a:ext cx="0" cy="62515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41F09D1B-5F95-624F-AEEE-FE252E2B031D}"/>
              </a:ext>
            </a:extLst>
          </p:cNvPr>
          <p:cNvSpPr/>
          <p:nvPr/>
        </p:nvSpPr>
        <p:spPr>
          <a:xfrm>
            <a:off x="5083632" y="158621"/>
            <a:ext cx="5166047" cy="106369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lvl="0">
              <a:spcBef>
                <a:spcPts val="800"/>
              </a:spcBef>
            </a:pPr>
            <a:r>
              <a:rPr lang="en-US" sz="1400" dirty="0">
                <a:solidFill>
                  <a:schemeClr val="bg1"/>
                </a:solidFill>
                <a:latin typeface="Verdana" pitchFamily="34" charset="0"/>
              </a:rPr>
              <a:t>Most applications will have an user who activates a process via user interface, collect some data to be persisted in the database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BA693D3-1E4E-EC45-BC80-2499A7E812F0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88156" y="1519657"/>
            <a:ext cx="1422400" cy="14224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D002DE4-640C-B14D-BEAB-0253F9E0076E}"/>
              </a:ext>
            </a:extLst>
          </p:cNvPr>
          <p:cNvSpPr/>
          <p:nvPr/>
        </p:nvSpPr>
        <p:spPr>
          <a:xfrm>
            <a:off x="6344816" y="1688841"/>
            <a:ext cx="3797560" cy="106369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00" dirty="0">
                <a:solidFill>
                  <a:schemeClr val="tx1"/>
                </a:solidFill>
              </a:rPr>
              <a:t>Technology stack</a:t>
            </a:r>
          </a:p>
          <a:p>
            <a:r>
              <a:rPr lang="en-US" sz="1000" dirty="0" err="1">
                <a:solidFill>
                  <a:schemeClr val="tx1"/>
                </a:solidFill>
              </a:rPr>
              <a:t>.Net</a:t>
            </a:r>
            <a:endParaRPr lang="en-US" sz="1000" dirty="0">
              <a:solidFill>
                <a:schemeClr val="tx1"/>
              </a:solidFill>
            </a:endParaRPr>
          </a:p>
          <a:p>
            <a:r>
              <a:rPr lang="en-US" sz="1000" dirty="0">
                <a:solidFill>
                  <a:schemeClr val="tx1"/>
                </a:solidFill>
              </a:rPr>
              <a:t>C#</a:t>
            </a:r>
          </a:p>
          <a:p>
            <a:r>
              <a:rPr lang="en-US" sz="1000" dirty="0">
                <a:solidFill>
                  <a:schemeClr val="tx1"/>
                </a:solidFill>
              </a:rPr>
              <a:t>SQL</a:t>
            </a:r>
          </a:p>
          <a:p>
            <a:r>
              <a:rPr lang="en-US" sz="1000" dirty="0">
                <a:solidFill>
                  <a:schemeClr val="tx1"/>
                </a:solidFill>
              </a:rPr>
              <a:t>Java</a:t>
            </a:r>
          </a:p>
          <a:p>
            <a:r>
              <a:rPr lang="en-US" sz="1000" dirty="0">
                <a:solidFill>
                  <a:schemeClr val="tx1"/>
                </a:solidFill>
              </a:rPr>
              <a:t>ReactJS</a:t>
            </a:r>
          </a:p>
        </p:txBody>
      </p:sp>
    </p:spTree>
    <p:extLst>
      <p:ext uri="{BB962C8B-B14F-4D97-AF65-F5344CB8AC3E}">
        <p14:creationId xmlns:p14="http://schemas.microsoft.com/office/powerpoint/2010/main" val="9852298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28479-BE30-DB43-8613-0AD74399D7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CorDapp</a:t>
            </a:r>
            <a:r>
              <a:rPr lang="en-US" dirty="0"/>
              <a:t> Concepts - Transactions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8C9494-1B4E-C848-8064-8D6636E94609}"/>
              </a:ext>
            </a:extLst>
          </p:cNvPr>
          <p:cNvSpPr txBox="1"/>
          <p:nvPr/>
        </p:nvSpPr>
        <p:spPr>
          <a:xfrm>
            <a:off x="730251" y="1463675"/>
            <a:ext cx="914400" cy="353963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pPr algn="l" defTabSz="914400" rtl="0" eaLnBrk="1" latinLnBrk="0" hangingPunct="1">
              <a:spcBef>
                <a:spcPts val="800"/>
              </a:spcBef>
            </a:pPr>
            <a:r>
              <a:rPr lang="en-US" sz="1400" kern="1200" dirty="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rPr>
              <a:t>Transactions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A4FD43F-9AB4-5A4B-AEEA-3F12DD23DD93}"/>
              </a:ext>
            </a:extLst>
          </p:cNvPr>
          <p:cNvSpPr/>
          <p:nvPr/>
        </p:nvSpPr>
        <p:spPr>
          <a:xfrm>
            <a:off x="0" y="6537325"/>
            <a:ext cx="159050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i="1" dirty="0">
                <a:solidFill>
                  <a:schemeClr val="accent3">
                    <a:lumMod val="7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Source: key-concepts</a:t>
            </a:r>
            <a:endParaRPr lang="en-US" sz="1000" i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8D29E95-9AF1-AC47-84AE-FE61E7783FB9}"/>
              </a:ext>
            </a:extLst>
          </p:cNvPr>
          <p:cNvSpPr/>
          <p:nvPr/>
        </p:nvSpPr>
        <p:spPr>
          <a:xfrm>
            <a:off x="729666" y="1817638"/>
            <a:ext cx="501799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Transactions are proposals to update the ledger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A transaction proposal will only be committed if:</a:t>
            </a:r>
          </a:p>
          <a:p>
            <a:pPr marL="628650" lvl="1" indent="-171450">
              <a:buFont typeface="Courier New" panose="02070309020205020404" pitchFamily="49" charset="0"/>
              <a:buChar char="o"/>
            </a:pPr>
            <a:r>
              <a:rPr lang="en-US" sz="1000" dirty="0"/>
              <a:t>It doesn’t contain double-spends</a:t>
            </a:r>
          </a:p>
          <a:p>
            <a:pPr marL="628650" lvl="1" indent="-171450">
              <a:buFont typeface="Courier New" panose="02070309020205020404" pitchFamily="49" charset="0"/>
              <a:buChar char="o"/>
            </a:pPr>
            <a:r>
              <a:rPr lang="en-US" sz="1000" dirty="0"/>
              <a:t>It is contractually valid</a:t>
            </a:r>
          </a:p>
          <a:p>
            <a:pPr marL="628650" lvl="1" indent="-171450">
              <a:buFont typeface="Courier New" panose="02070309020205020404" pitchFamily="49" charset="0"/>
              <a:buChar char="o"/>
            </a:pPr>
            <a:r>
              <a:rPr lang="en-US" sz="1000" dirty="0"/>
              <a:t>It is signed by the required parties</a:t>
            </a:r>
          </a:p>
          <a:p>
            <a:pPr marL="171450" indent="-171450">
              <a:buFont typeface="Courier New" panose="02070309020205020404" pitchFamily="49" charset="0"/>
              <a:buChar char="o"/>
            </a:pPr>
            <a:r>
              <a:rPr lang="en-US" sz="1000" dirty="0"/>
              <a:t>Corda uses a UTXO (unspent transaction output) model where every state on the ledger is immutable. The ledger evolves over time by applying transactions. 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000" b="0" u="none" strike="noStrike" dirty="0">
              <a:solidFill>
                <a:srgbClr val="010101"/>
              </a:solidFill>
              <a:effectLst/>
              <a:latin typeface="Lato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B68603B-01EC-F541-802C-41587EEC2ADC}"/>
              </a:ext>
            </a:extLst>
          </p:cNvPr>
          <p:cNvSpPr txBox="1"/>
          <p:nvPr/>
        </p:nvSpPr>
        <p:spPr>
          <a:xfrm>
            <a:off x="6285722" y="1481105"/>
            <a:ext cx="914400" cy="353963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pPr algn="l" defTabSz="914400" rtl="0" eaLnBrk="1" latinLnBrk="0" hangingPunct="1">
              <a:spcBef>
                <a:spcPts val="800"/>
              </a:spcBef>
            </a:pPr>
            <a:r>
              <a:rPr lang="en-US" sz="1400" kern="1200" dirty="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rPr>
              <a:t>Tra</a:t>
            </a:r>
            <a:r>
              <a:rPr lang="en-US" sz="1400" dirty="0">
                <a:latin typeface="Verdana" pitchFamily="34" charset="0"/>
              </a:rPr>
              <a:t>n</a:t>
            </a:r>
            <a:r>
              <a:rPr lang="en-US" sz="1400" kern="1200" dirty="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rPr>
              <a:t>saction Components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D874DB9-7ECE-E14A-9538-C1595CED246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3479" y="3563035"/>
            <a:ext cx="3008671" cy="199378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96DD5E1-A154-5C46-9874-313682B4D0E9}"/>
              </a:ext>
            </a:extLst>
          </p:cNvPr>
          <p:cNvSpPr txBox="1"/>
          <p:nvPr/>
        </p:nvSpPr>
        <p:spPr>
          <a:xfrm>
            <a:off x="773479" y="3266615"/>
            <a:ext cx="914400" cy="353963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pPr algn="l" defTabSz="914400" rtl="0" eaLnBrk="1" latinLnBrk="0" hangingPunct="1">
              <a:spcBef>
                <a:spcPts val="800"/>
              </a:spcBef>
            </a:pPr>
            <a:r>
              <a:rPr lang="en-US" sz="1400" kern="1200" dirty="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rPr>
              <a:t>Transaction chains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19181C3-FF2E-3449-9442-7B39C91C07F8}"/>
              </a:ext>
            </a:extLst>
          </p:cNvPr>
          <p:cNvSpPr/>
          <p:nvPr/>
        </p:nvSpPr>
        <p:spPr>
          <a:xfrm>
            <a:off x="516365" y="5586392"/>
            <a:ext cx="3663749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010101"/>
                </a:solidFill>
                <a:latin typeface="Lato"/>
              </a:rPr>
              <a:t>These input states references are a combination of: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rgbClr val="010101"/>
                </a:solidFill>
                <a:latin typeface="Lato"/>
              </a:rPr>
              <a:t>The hash of the transaction that created the input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rgbClr val="010101"/>
                </a:solidFill>
                <a:latin typeface="Lato"/>
              </a:rPr>
              <a:t>The input’s index in the outputs of the previous transaction</a:t>
            </a:r>
            <a:endParaRPr lang="en-US" sz="1000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EB33E79-F46E-B84D-80B7-B4BCCB32B386}"/>
              </a:ext>
            </a:extLst>
          </p:cNvPr>
          <p:cNvGrpSpPr/>
          <p:nvPr/>
        </p:nvGrpSpPr>
        <p:grpSpPr>
          <a:xfrm>
            <a:off x="6285722" y="2893255"/>
            <a:ext cx="3151284" cy="2973136"/>
            <a:chOff x="6216652" y="2613256"/>
            <a:chExt cx="3151284" cy="297313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073BA7A-4934-114B-9420-8663E3CAA6D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216652" y="2878212"/>
              <a:ext cx="3151284" cy="2708180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5527DFF-22DF-C641-908E-658984905C9C}"/>
                </a:ext>
              </a:extLst>
            </p:cNvPr>
            <p:cNvSpPr txBox="1"/>
            <p:nvPr/>
          </p:nvSpPr>
          <p:spPr>
            <a:xfrm>
              <a:off x="6285722" y="2613256"/>
              <a:ext cx="914400" cy="264956"/>
            </a:xfrm>
            <a:prstGeom prst="rect">
              <a:avLst/>
            </a:prstGeom>
          </p:spPr>
          <p:txBody>
            <a:bodyPr vert="horz" wrap="none" lIns="91440" tIns="45720" rIns="91440" bIns="45720" rtlCol="0">
              <a:normAutofit lnSpcReduction="10000"/>
            </a:bodyPr>
            <a:lstStyle/>
            <a:p>
              <a:pPr algn="l" defTabSz="914400" rtl="0" eaLnBrk="1" latinLnBrk="0" hangingPunct="1">
                <a:spcBef>
                  <a:spcPts val="800"/>
                </a:spcBef>
              </a:pPr>
              <a:r>
                <a:rPr lang="en-US" sz="1200" kern="1200" dirty="0">
                  <a:solidFill>
                    <a:schemeClr val="tx1"/>
                  </a:solidFill>
                  <a:latin typeface="Verdana" pitchFamily="34" charset="0"/>
                  <a:ea typeface="+mn-ea"/>
                  <a:cs typeface="+mn-cs"/>
                </a:rPr>
                <a:t>Current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78F6B52-82DE-6541-8399-C8E742544B94}"/>
                </a:ext>
              </a:extLst>
            </p:cNvPr>
            <p:cNvSpPr txBox="1"/>
            <p:nvPr/>
          </p:nvSpPr>
          <p:spPr>
            <a:xfrm>
              <a:off x="8182159" y="2613256"/>
              <a:ext cx="914400" cy="264956"/>
            </a:xfrm>
            <a:prstGeom prst="rect">
              <a:avLst/>
            </a:prstGeom>
          </p:spPr>
          <p:txBody>
            <a:bodyPr vert="horz" wrap="none" lIns="91440" tIns="45720" rIns="91440" bIns="45720" rtlCol="0">
              <a:normAutofit lnSpcReduction="10000"/>
            </a:bodyPr>
            <a:lstStyle/>
            <a:p>
              <a:pPr algn="l" defTabSz="914400" rtl="0" eaLnBrk="1" latinLnBrk="0" hangingPunct="1">
                <a:spcBef>
                  <a:spcPts val="800"/>
                </a:spcBef>
              </a:pPr>
              <a:r>
                <a:rPr lang="en-US" sz="1200" kern="1200" dirty="0">
                  <a:solidFill>
                    <a:schemeClr val="tx1"/>
                  </a:solidFill>
                  <a:latin typeface="Verdana" pitchFamily="34" charset="0"/>
                  <a:ea typeface="+mn-ea"/>
                  <a:cs typeface="+mn-cs"/>
                </a:rPr>
                <a:t>Final</a:t>
              </a:r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55923FDC-8EAE-8B40-BB82-F382C566D60A}"/>
              </a:ext>
            </a:extLst>
          </p:cNvPr>
          <p:cNvSpPr/>
          <p:nvPr/>
        </p:nvSpPr>
        <p:spPr>
          <a:xfrm>
            <a:off x="6329264" y="1833237"/>
            <a:ext cx="122231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rgbClr val="010101"/>
                </a:solidFill>
                <a:latin typeface="Lato"/>
              </a:rPr>
              <a:t>Input States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rgbClr val="010101"/>
                </a:solidFill>
                <a:latin typeface="Lato"/>
              </a:rPr>
              <a:t>Output States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rgbClr val="010101"/>
                </a:solidFill>
                <a:latin typeface="Lato"/>
              </a:rPr>
              <a:t>Commands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rgbClr val="010101"/>
                </a:solidFill>
                <a:latin typeface="Lato"/>
              </a:rPr>
              <a:t>Attachments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rgbClr val="010101"/>
                </a:solidFill>
                <a:latin typeface="Lato"/>
              </a:rPr>
              <a:t>Time-Window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rgbClr val="010101"/>
                </a:solidFill>
                <a:latin typeface="Lato"/>
              </a:rPr>
              <a:t>Notary</a:t>
            </a:r>
            <a:endParaRPr lang="en-US" sz="1000" b="0" i="0" u="none" strike="noStrike" dirty="0">
              <a:solidFill>
                <a:srgbClr val="010101"/>
              </a:solidFill>
              <a:effectLst/>
              <a:latin typeface="Lato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69267FB-88CD-3541-8306-9A8503CAB5D3}"/>
              </a:ext>
            </a:extLst>
          </p:cNvPr>
          <p:cNvSpPr/>
          <p:nvPr/>
        </p:nvSpPr>
        <p:spPr>
          <a:xfrm>
            <a:off x="8214696" y="1815807"/>
            <a:ext cx="217403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010101"/>
                </a:solidFill>
                <a:latin typeface="Lato"/>
              </a:rPr>
              <a:t>Transaction Validity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rgbClr val="010101"/>
                </a:solidFill>
                <a:latin typeface="Lato"/>
              </a:rPr>
              <a:t>Digitally signed by all required parties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00" b="0" i="0" u="none" strike="noStrike" dirty="0">
                <a:solidFill>
                  <a:srgbClr val="010101"/>
                </a:solidFill>
                <a:effectLst/>
                <a:latin typeface="Lato"/>
              </a:rPr>
              <a:t>Contractually </a:t>
            </a:r>
            <a:r>
              <a:rPr lang="en-US" sz="1000" dirty="0">
                <a:solidFill>
                  <a:srgbClr val="010101"/>
                </a:solidFill>
                <a:latin typeface="Lato"/>
              </a:rPr>
              <a:t>valid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00" b="0" i="0" u="none" strike="noStrike" dirty="0">
                <a:solidFill>
                  <a:srgbClr val="010101"/>
                </a:solidFill>
                <a:effectLst/>
                <a:latin typeface="Lato"/>
              </a:rPr>
              <a:t>U</a:t>
            </a:r>
            <a:r>
              <a:rPr lang="en-US" sz="1000" dirty="0">
                <a:solidFill>
                  <a:srgbClr val="010101"/>
                </a:solidFill>
                <a:latin typeface="Lato"/>
              </a:rPr>
              <a:t>niqueness</a:t>
            </a:r>
            <a:endParaRPr lang="en-US" sz="1000" b="0" i="0" u="none" strike="noStrike" dirty="0">
              <a:solidFill>
                <a:srgbClr val="010101"/>
              </a:solidFill>
              <a:effectLst/>
              <a:latin typeface="Lato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36BEBA4-077D-6B42-B8D4-1D8582876A52}"/>
              </a:ext>
            </a:extLst>
          </p:cNvPr>
          <p:cNvSpPr txBox="1"/>
          <p:nvPr/>
        </p:nvSpPr>
        <p:spPr>
          <a:xfrm rot="3022053">
            <a:off x="6250336" y="4228451"/>
            <a:ext cx="914846" cy="262732"/>
          </a:xfrm>
          <a:prstGeom prst="rect">
            <a:avLst/>
          </a:prstGeom>
          <a:ln w="25400">
            <a:solidFill>
              <a:srgbClr val="FF0000"/>
            </a:solidFill>
          </a:ln>
        </p:spPr>
        <p:txBody>
          <a:bodyPr vert="horz" wrap="none" lIns="91440" tIns="45720" rIns="91440" bIns="45720" rtlCol="0">
            <a:normAutofit/>
          </a:bodyPr>
          <a:lstStyle/>
          <a:p>
            <a:pPr algn="l" defTabSz="914400" rtl="0" eaLnBrk="1" latinLnBrk="0" hangingPunct="1">
              <a:spcBef>
                <a:spcPts val="800"/>
              </a:spcBef>
            </a:pPr>
            <a:r>
              <a:rPr lang="en-US" sz="1000" b="1" kern="1200" dirty="0">
                <a:solidFill>
                  <a:srgbClr val="FF0000"/>
                </a:solidFill>
                <a:latin typeface="Verdana" pitchFamily="34" charset="0"/>
                <a:ea typeface="+mn-ea"/>
                <a:cs typeface="+mn-cs"/>
              </a:rPr>
              <a:t>HISTORIC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0C2FBE7-4C6B-8C42-BEED-AC2B30B49785}"/>
              </a:ext>
            </a:extLst>
          </p:cNvPr>
          <p:cNvSpPr txBox="1"/>
          <p:nvPr/>
        </p:nvSpPr>
        <p:spPr>
          <a:xfrm rot="3022053">
            <a:off x="6234785" y="3527415"/>
            <a:ext cx="914846" cy="262732"/>
          </a:xfrm>
          <a:prstGeom prst="rect">
            <a:avLst/>
          </a:prstGeom>
          <a:ln w="25400">
            <a:solidFill>
              <a:srgbClr val="FF0000"/>
            </a:solidFill>
          </a:ln>
        </p:spPr>
        <p:txBody>
          <a:bodyPr vert="horz" wrap="none" lIns="91440" tIns="45720" rIns="91440" bIns="45720" rtlCol="0">
            <a:normAutofit/>
          </a:bodyPr>
          <a:lstStyle/>
          <a:p>
            <a:pPr algn="l" defTabSz="914400" rtl="0" eaLnBrk="1" latinLnBrk="0" hangingPunct="1">
              <a:spcBef>
                <a:spcPts val="800"/>
              </a:spcBef>
            </a:pPr>
            <a:r>
              <a:rPr lang="en-US" sz="1000" b="1" kern="1200" dirty="0">
                <a:solidFill>
                  <a:srgbClr val="FF0000"/>
                </a:solidFill>
                <a:latin typeface="Verdana" pitchFamily="34" charset="0"/>
                <a:ea typeface="+mn-ea"/>
                <a:cs typeface="+mn-cs"/>
              </a:rPr>
              <a:t>HISTORIC</a:t>
            </a:r>
          </a:p>
        </p:txBody>
      </p:sp>
    </p:spTree>
    <p:extLst>
      <p:ext uri="{BB962C8B-B14F-4D97-AF65-F5344CB8AC3E}">
        <p14:creationId xmlns:p14="http://schemas.microsoft.com/office/powerpoint/2010/main" val="37482815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28479-BE30-DB43-8613-0AD74399D7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CorDapp</a:t>
            </a:r>
            <a:r>
              <a:rPr lang="en-US" dirty="0"/>
              <a:t> Concepts - Contracts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8C9494-1B4E-C848-8064-8D6636E94609}"/>
              </a:ext>
            </a:extLst>
          </p:cNvPr>
          <p:cNvSpPr txBox="1"/>
          <p:nvPr/>
        </p:nvSpPr>
        <p:spPr>
          <a:xfrm>
            <a:off x="730251" y="1463675"/>
            <a:ext cx="914400" cy="353963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pPr algn="l" defTabSz="914400" rtl="0" eaLnBrk="1" latinLnBrk="0" hangingPunct="1">
              <a:spcBef>
                <a:spcPts val="800"/>
              </a:spcBef>
            </a:pPr>
            <a:r>
              <a:rPr lang="en-US" sz="1400" kern="1200" dirty="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rPr>
              <a:t>Contracts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A4FD43F-9AB4-5A4B-AEEA-3F12DD23DD93}"/>
              </a:ext>
            </a:extLst>
          </p:cNvPr>
          <p:cNvSpPr/>
          <p:nvPr/>
        </p:nvSpPr>
        <p:spPr>
          <a:xfrm>
            <a:off x="0" y="6537325"/>
            <a:ext cx="159050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i="1" dirty="0">
                <a:solidFill>
                  <a:schemeClr val="accent3">
                    <a:lumMod val="7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Source: key-concepts</a:t>
            </a:r>
            <a:endParaRPr lang="en-US" sz="1000" i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8D29E95-9AF1-AC47-84AE-FE61E7783FB9}"/>
              </a:ext>
            </a:extLst>
          </p:cNvPr>
          <p:cNvSpPr/>
          <p:nvPr/>
        </p:nvSpPr>
        <p:spPr>
          <a:xfrm>
            <a:off x="729666" y="1817638"/>
            <a:ext cx="5017991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A transaction is contractually valid if all of its input and output states are acceptable according to the contract.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Contracts are written in Java or Kotlin.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Contract execution is deterministic, and transaction acceptance is based on the transaction’s contents alone.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rgbClr val="010101"/>
                </a:solidFill>
                <a:latin typeface="Lato"/>
              </a:rPr>
              <a:t>a contract should either </a:t>
            </a:r>
            <a:r>
              <a:rPr lang="en-US" sz="1000" b="1" dirty="0">
                <a:solidFill>
                  <a:srgbClr val="010101"/>
                </a:solidFill>
                <a:latin typeface="Lato"/>
              </a:rPr>
              <a:t>always accept</a:t>
            </a:r>
            <a:r>
              <a:rPr lang="en-US" sz="1000" dirty="0">
                <a:solidFill>
                  <a:srgbClr val="010101"/>
                </a:solidFill>
                <a:latin typeface="Lato"/>
              </a:rPr>
              <a:t> or </a:t>
            </a:r>
            <a:r>
              <a:rPr lang="en-US" sz="1000" b="1" dirty="0">
                <a:solidFill>
                  <a:srgbClr val="010101"/>
                </a:solidFill>
                <a:latin typeface="Lato"/>
              </a:rPr>
              <a:t>always reject</a:t>
            </a:r>
            <a:r>
              <a:rPr lang="en-US" sz="1000" dirty="0">
                <a:solidFill>
                  <a:srgbClr val="010101"/>
                </a:solidFill>
                <a:latin typeface="Lato"/>
              </a:rPr>
              <a:t> a given transaction</a:t>
            </a:r>
            <a:endParaRPr lang="en-US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000" b="0" u="none" strike="noStrike" dirty="0">
              <a:solidFill>
                <a:srgbClr val="010101"/>
              </a:solidFill>
              <a:effectLst/>
              <a:latin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39923779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28479-BE30-DB43-8613-0AD74399D7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CorDapp</a:t>
            </a:r>
            <a:r>
              <a:rPr lang="en-US" dirty="0"/>
              <a:t> Concepts - Flows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8C9494-1B4E-C848-8064-8D6636E94609}"/>
              </a:ext>
            </a:extLst>
          </p:cNvPr>
          <p:cNvSpPr txBox="1"/>
          <p:nvPr/>
        </p:nvSpPr>
        <p:spPr>
          <a:xfrm>
            <a:off x="730251" y="1463675"/>
            <a:ext cx="914400" cy="353963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pPr algn="l" defTabSz="914400" rtl="0" eaLnBrk="1" latinLnBrk="0" hangingPunct="1">
              <a:spcBef>
                <a:spcPts val="800"/>
              </a:spcBef>
            </a:pPr>
            <a:r>
              <a:rPr lang="en-US" sz="1400" kern="1200" dirty="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rPr>
              <a:t>Flows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A4FD43F-9AB4-5A4B-AEEA-3F12DD23DD93}"/>
              </a:ext>
            </a:extLst>
          </p:cNvPr>
          <p:cNvSpPr/>
          <p:nvPr/>
        </p:nvSpPr>
        <p:spPr>
          <a:xfrm>
            <a:off x="0" y="6537325"/>
            <a:ext cx="159050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i="1" dirty="0">
                <a:solidFill>
                  <a:schemeClr val="accent3">
                    <a:lumMod val="7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Source: key-concepts</a:t>
            </a:r>
            <a:endParaRPr lang="en-US" sz="1000" i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8D29E95-9AF1-AC47-84AE-FE61E7783FB9}"/>
              </a:ext>
            </a:extLst>
          </p:cNvPr>
          <p:cNvSpPr/>
          <p:nvPr/>
        </p:nvSpPr>
        <p:spPr>
          <a:xfrm>
            <a:off x="729666" y="1817638"/>
            <a:ext cx="501799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Flows automate the process of agreeing ledger updates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Communication between nodes only occurs in the context of these flows, and is point-to-point instead of a global broadcast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Built-in flows are provided to automate common tasks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4811628-CECD-D74A-AD10-FA49395E876D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9714" y="2746662"/>
            <a:ext cx="4086807" cy="255425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D4ACCCE-1214-4441-818F-3A0F74CD3F78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87617" y="2766849"/>
            <a:ext cx="6415434" cy="1405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7705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28479-BE30-DB43-8613-0AD74399D7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CorDapp</a:t>
            </a:r>
            <a:r>
              <a:rPr lang="en-US" dirty="0"/>
              <a:t> Concepts - Consensus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8C9494-1B4E-C848-8064-8D6636E94609}"/>
              </a:ext>
            </a:extLst>
          </p:cNvPr>
          <p:cNvSpPr txBox="1"/>
          <p:nvPr/>
        </p:nvSpPr>
        <p:spPr>
          <a:xfrm>
            <a:off x="730251" y="1463675"/>
            <a:ext cx="914400" cy="353963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pPr algn="l" defTabSz="914400" rtl="0" eaLnBrk="1" latinLnBrk="0" hangingPunct="1">
              <a:spcBef>
                <a:spcPts val="800"/>
              </a:spcBef>
            </a:pPr>
            <a:r>
              <a:rPr lang="en-US" sz="1400" kern="1200" dirty="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rPr>
              <a:t>Consensus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A4FD43F-9AB4-5A4B-AEEA-3F12DD23DD93}"/>
              </a:ext>
            </a:extLst>
          </p:cNvPr>
          <p:cNvSpPr/>
          <p:nvPr/>
        </p:nvSpPr>
        <p:spPr>
          <a:xfrm>
            <a:off x="0" y="6537325"/>
            <a:ext cx="159050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i="1" dirty="0">
                <a:solidFill>
                  <a:schemeClr val="accent3">
                    <a:lumMod val="7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Source: key-concepts</a:t>
            </a:r>
            <a:endParaRPr lang="en-US" sz="1000" i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8D29E95-9AF1-AC47-84AE-FE61E7783FB9}"/>
              </a:ext>
            </a:extLst>
          </p:cNvPr>
          <p:cNvSpPr/>
          <p:nvPr/>
        </p:nvSpPr>
        <p:spPr>
          <a:xfrm>
            <a:off x="729666" y="1817638"/>
            <a:ext cx="501799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Validity consensus - this is checked by each required signer before they sign the transaction</a:t>
            </a:r>
          </a:p>
          <a:p>
            <a:pPr marL="628650" lvl="1" indent="-171450">
              <a:buFont typeface="Courier New" panose="02070309020205020404" pitchFamily="49" charset="0"/>
              <a:buChar char="o"/>
            </a:pPr>
            <a:r>
              <a:rPr lang="en-US" sz="1000" dirty="0">
                <a:solidFill>
                  <a:srgbClr val="010101"/>
                </a:solidFill>
                <a:latin typeface="Lato"/>
              </a:rPr>
              <a:t>The transaction is accepted by the contracts of every input and output state</a:t>
            </a:r>
          </a:p>
          <a:p>
            <a:pPr marL="628650" lvl="1" indent="-171450">
              <a:buFont typeface="Courier New" panose="02070309020205020404" pitchFamily="49" charset="0"/>
              <a:buChar char="o"/>
            </a:pPr>
            <a:r>
              <a:rPr lang="en-US" sz="1000" dirty="0">
                <a:solidFill>
                  <a:srgbClr val="010101"/>
                </a:solidFill>
                <a:latin typeface="Lato"/>
              </a:rPr>
              <a:t>The transaction has all the required signatures</a:t>
            </a:r>
          </a:p>
          <a:p>
            <a:pPr marL="628650" lvl="1" indent="-171450">
              <a:buFont typeface="Courier New" panose="02070309020205020404" pitchFamily="49" charset="0"/>
              <a:buChar char="o"/>
            </a:pPr>
            <a:r>
              <a:rPr lang="en-US" sz="1000" dirty="0">
                <a:solidFill>
                  <a:srgbClr val="010101"/>
                </a:solidFill>
                <a:latin typeface="Lato"/>
              </a:rPr>
              <a:t>Walk the chain - verify every transaction in the chain of transactions that led up to the creation of the inputs to the proposed transaction.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Uniqueness consensus - this is only checked by a notary service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000" b="0" u="none" strike="noStrike" dirty="0">
              <a:solidFill>
                <a:srgbClr val="010101"/>
              </a:solidFill>
              <a:effectLst/>
              <a:latin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40002053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28479-BE30-DB43-8613-0AD74399D7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CorDapp</a:t>
            </a:r>
            <a:r>
              <a:rPr lang="en-US" dirty="0"/>
              <a:t> Concepts - Notaries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8C9494-1B4E-C848-8064-8D6636E94609}"/>
              </a:ext>
            </a:extLst>
          </p:cNvPr>
          <p:cNvSpPr txBox="1"/>
          <p:nvPr/>
        </p:nvSpPr>
        <p:spPr>
          <a:xfrm>
            <a:off x="730251" y="1463675"/>
            <a:ext cx="914400" cy="353963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pPr algn="l" defTabSz="914400" rtl="0" eaLnBrk="1" latinLnBrk="0" hangingPunct="1">
              <a:spcBef>
                <a:spcPts val="800"/>
              </a:spcBef>
            </a:pPr>
            <a:r>
              <a:rPr lang="en-US" sz="1400" kern="1200" dirty="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rPr>
              <a:t>Notaries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A4FD43F-9AB4-5A4B-AEEA-3F12DD23DD93}"/>
              </a:ext>
            </a:extLst>
          </p:cNvPr>
          <p:cNvSpPr/>
          <p:nvPr/>
        </p:nvSpPr>
        <p:spPr>
          <a:xfrm>
            <a:off x="0" y="6537325"/>
            <a:ext cx="159050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i="1" dirty="0">
                <a:solidFill>
                  <a:schemeClr val="accent3">
                    <a:lumMod val="7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Source: key-concepts</a:t>
            </a:r>
            <a:endParaRPr lang="en-US" sz="1000" i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8D29E95-9AF1-AC47-84AE-FE61E7783FB9}"/>
              </a:ext>
            </a:extLst>
          </p:cNvPr>
          <p:cNvSpPr/>
          <p:nvPr/>
        </p:nvSpPr>
        <p:spPr>
          <a:xfrm>
            <a:off x="729666" y="1817638"/>
            <a:ext cx="5017991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i="1" dirty="0">
                <a:solidFill>
                  <a:srgbClr val="010101"/>
                </a:solidFill>
                <a:latin typeface="Lato"/>
              </a:rPr>
              <a:t>Notary clusters prevent “double-spends”</a:t>
            </a:r>
            <a:endParaRPr lang="en-US" sz="1000" dirty="0">
              <a:solidFill>
                <a:srgbClr val="010101"/>
              </a:solidFill>
              <a:latin typeface="Lato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i="1" dirty="0">
                <a:solidFill>
                  <a:srgbClr val="010101"/>
                </a:solidFill>
                <a:latin typeface="Lato"/>
              </a:rPr>
              <a:t>Notary clusters are also time-stamping authorities. If a transaction includes a time-window, it can only be </a:t>
            </a:r>
            <a:r>
              <a:rPr lang="en-US" sz="1000" i="1" dirty="0" err="1">
                <a:solidFill>
                  <a:srgbClr val="010101"/>
                </a:solidFill>
                <a:latin typeface="Lato"/>
              </a:rPr>
              <a:t>notarised</a:t>
            </a:r>
            <a:r>
              <a:rPr lang="en-US" sz="1000" i="1" dirty="0">
                <a:solidFill>
                  <a:srgbClr val="010101"/>
                </a:solidFill>
                <a:latin typeface="Lato"/>
              </a:rPr>
              <a:t> during that window</a:t>
            </a:r>
            <a:endParaRPr lang="en-US" sz="1000" dirty="0">
              <a:solidFill>
                <a:srgbClr val="010101"/>
              </a:solidFill>
              <a:latin typeface="Lato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i="1" dirty="0">
                <a:solidFill>
                  <a:srgbClr val="010101"/>
                </a:solidFill>
                <a:latin typeface="Lato"/>
              </a:rPr>
              <a:t>Notary clusters may optionally also validate transactions, in which case they are called “validating” notaries, as opposed to “non-validating”</a:t>
            </a:r>
            <a:endParaRPr lang="en-US" sz="1000" dirty="0">
              <a:solidFill>
                <a:srgbClr val="010101"/>
              </a:solidFill>
              <a:latin typeface="Lato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i="1" dirty="0">
                <a:solidFill>
                  <a:srgbClr val="010101"/>
                </a:solidFill>
                <a:latin typeface="Lato"/>
              </a:rPr>
              <a:t>A network can have several notary clusters, each running a different consensus algorithm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rgbClr val="010101"/>
                </a:solidFill>
                <a:latin typeface="Lato"/>
              </a:rPr>
              <a:t> notary cluster provides the point of finality in the system</a:t>
            </a:r>
            <a:endParaRPr lang="en-US" sz="1000" i="1" dirty="0">
              <a:solidFill>
                <a:srgbClr val="010101"/>
              </a:solidFill>
              <a:latin typeface="Lato"/>
            </a:endParaRPr>
          </a:p>
          <a:p>
            <a:pPr marL="628650" lvl="1" indent="-171450">
              <a:buFont typeface="Courier New" panose="02070309020205020404" pitchFamily="49" charset="0"/>
              <a:buChar char="o"/>
            </a:pPr>
            <a:r>
              <a:rPr lang="en-US" sz="1000" dirty="0">
                <a:solidFill>
                  <a:srgbClr val="010101"/>
                </a:solidFill>
                <a:latin typeface="Lato"/>
              </a:rPr>
              <a:t>Sign the transaction if it has not already signed other transactions consuming any of the proposed transaction’s input states</a:t>
            </a:r>
          </a:p>
          <a:p>
            <a:pPr marL="628650" lvl="1" indent="-171450">
              <a:buFont typeface="Courier New" panose="02070309020205020404" pitchFamily="49" charset="0"/>
              <a:buChar char="o"/>
            </a:pPr>
            <a:r>
              <a:rPr lang="en-US" sz="1000" dirty="0">
                <a:solidFill>
                  <a:srgbClr val="010101"/>
                </a:solidFill>
                <a:latin typeface="Lato"/>
              </a:rPr>
              <a:t>Reject the transaction and flag that a double-spend attempt has occurred otherwise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000" dirty="0">
              <a:solidFill>
                <a:srgbClr val="010101"/>
              </a:solidFill>
              <a:latin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35082880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4357176"/>
              </p:ext>
            </p:extLst>
          </p:nvPr>
        </p:nvGraphicFramePr>
        <p:xfrm>
          <a:off x="249555" y="1181309"/>
          <a:ext cx="5787206" cy="20810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1442">
                  <a:extLst>
                    <a:ext uri="{9D8B030D-6E8A-4147-A177-3AD203B41FA5}">
                      <a16:colId xmlns:a16="http://schemas.microsoft.com/office/drawing/2014/main" val="1945730450"/>
                    </a:ext>
                  </a:extLst>
                </a:gridCol>
                <a:gridCol w="3508376">
                  <a:extLst>
                    <a:ext uri="{9D8B030D-6E8A-4147-A177-3AD203B41FA5}">
                      <a16:colId xmlns:a16="http://schemas.microsoft.com/office/drawing/2014/main" val="4224643167"/>
                    </a:ext>
                  </a:extLst>
                </a:gridCol>
                <a:gridCol w="1357388">
                  <a:extLst>
                    <a:ext uri="{9D8B030D-6E8A-4147-A177-3AD203B41FA5}">
                      <a16:colId xmlns:a16="http://schemas.microsoft.com/office/drawing/2014/main" val="1187868241"/>
                    </a:ext>
                  </a:extLst>
                </a:gridCol>
              </a:tblGrid>
              <a:tr h="42882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Icon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Role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Party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0447833"/>
                  </a:ext>
                </a:extLst>
              </a:tr>
              <a:tr h="428825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Member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Bob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8825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Member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Alice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8825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Member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Carl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820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Notary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0192" y="274955"/>
            <a:ext cx="10972800" cy="427470"/>
          </a:xfrm>
        </p:spPr>
        <p:txBody>
          <a:bodyPr/>
          <a:lstStyle/>
          <a:p>
            <a:r>
              <a:rPr lang="en-US" sz="2400" dirty="0"/>
              <a:t>Parties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4294967295"/>
          </p:nvPr>
        </p:nvSpPr>
        <p:spPr>
          <a:xfrm>
            <a:off x="0" y="827405"/>
            <a:ext cx="10487025" cy="254000"/>
          </a:xfrm>
        </p:spPr>
        <p:txBody>
          <a:bodyPr/>
          <a:lstStyle/>
          <a:p>
            <a:r>
              <a:rPr lang="en-US" sz="1800" dirty="0"/>
              <a:t>Actors &amp; Their Roles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0830" y="2896937"/>
            <a:ext cx="365760" cy="365760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897003" y="4716242"/>
            <a:ext cx="1320418" cy="765580"/>
            <a:chOff x="516003" y="5043902"/>
            <a:chExt cx="1320418" cy="765580"/>
          </a:xfrm>
        </p:grpSpPr>
        <p:sp>
          <p:nvSpPr>
            <p:cNvPr id="47" name="Rounded Rectangle 46"/>
            <p:cNvSpPr/>
            <p:nvPr/>
          </p:nvSpPr>
          <p:spPr>
            <a:xfrm>
              <a:off x="516003" y="5043902"/>
              <a:ext cx="1320418" cy="637949"/>
            </a:xfrm>
            <a:prstGeom prst="roundRect">
              <a:avLst>
                <a:gd name="adj" fmla="val 5156"/>
              </a:avLst>
            </a:prstGeom>
            <a:solidFill>
              <a:schemeClr val="bg1"/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entury Gothic"/>
                  <a:ea typeface="+mn-ea"/>
                  <a:cs typeface="+mn-cs"/>
                </a:rPr>
                <a:t>Command:  </a:t>
              </a:r>
              <a:r>
                <a:rPr lang="en-US" sz="900" b="1" dirty="0" err="1">
                  <a:solidFill>
                    <a:srgbClr val="000000"/>
                  </a:solidFill>
                  <a:latin typeface="Century Gothic"/>
                </a:rPr>
                <a:t>abc</a:t>
              </a: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entury Gothic"/>
                  <a:ea typeface="+mn-ea"/>
                  <a:cs typeface="+mn-cs"/>
                </a:rPr>
                <a:t> </a:t>
              </a:r>
              <a:br>
                <a:rPr lang="en-US" sz="900" b="1" dirty="0">
                  <a:solidFill>
                    <a:srgbClr val="000000"/>
                  </a:solidFill>
                  <a:latin typeface="Century Gothic"/>
                </a:rPr>
              </a:br>
              <a:endPara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</a:endParaRPr>
            </a:p>
          </p:txBody>
        </p:sp>
        <p:sp>
          <p:nvSpPr>
            <p:cNvPr id="48" name="Oval 47"/>
            <p:cNvSpPr/>
            <p:nvPr/>
          </p:nvSpPr>
          <p:spPr>
            <a:xfrm>
              <a:off x="713255" y="5535162"/>
              <a:ext cx="274320" cy="274320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b="1" dirty="0">
                <a:solidFill>
                  <a:schemeClr val="bg1"/>
                </a:solidFill>
              </a:endParaRPr>
            </a:p>
          </p:txBody>
        </p:sp>
        <p:sp>
          <p:nvSpPr>
            <p:cNvPr id="49" name="Oval 48"/>
            <p:cNvSpPr/>
            <p:nvPr/>
          </p:nvSpPr>
          <p:spPr>
            <a:xfrm>
              <a:off x="1129330" y="5535162"/>
              <a:ext cx="274320" cy="274320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50" name="TextBox 49"/>
          <p:cNvSpPr txBox="1"/>
          <p:nvPr/>
        </p:nvSpPr>
        <p:spPr>
          <a:xfrm>
            <a:off x="1937778" y="5613714"/>
            <a:ext cx="1394459" cy="369332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Require signatures from these parties</a:t>
            </a:r>
          </a:p>
        </p:txBody>
      </p:sp>
      <p:cxnSp>
        <p:nvCxnSpPr>
          <p:cNvPr id="51" name="Straight Arrow Connector 50"/>
          <p:cNvCxnSpPr>
            <a:stCxn id="50" idx="1"/>
            <a:endCxn id="49" idx="6"/>
          </p:cNvCxnSpPr>
          <p:nvPr/>
        </p:nvCxnSpPr>
        <p:spPr>
          <a:xfrm flipH="1" flipV="1">
            <a:off x="1784650" y="5344662"/>
            <a:ext cx="153128" cy="45371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50" idx="1"/>
            <a:endCxn id="48" idx="4"/>
          </p:cNvCxnSpPr>
          <p:nvPr/>
        </p:nvCxnSpPr>
        <p:spPr>
          <a:xfrm flipH="1" flipV="1">
            <a:off x="1231415" y="5481822"/>
            <a:ext cx="706363" cy="31655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ounded Rectangle 56"/>
          <p:cNvSpPr/>
          <p:nvPr/>
        </p:nvSpPr>
        <p:spPr>
          <a:xfrm>
            <a:off x="3426842" y="4716242"/>
            <a:ext cx="1640457" cy="637949"/>
          </a:xfrm>
          <a:prstGeom prst="roundRect">
            <a:avLst>
              <a:gd name="adj" fmla="val 5156"/>
            </a:avLst>
          </a:prstGeom>
          <a:solidFill>
            <a:schemeClr val="bg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dirty="0">
                <a:solidFill>
                  <a:srgbClr val="000000"/>
                </a:solidFill>
                <a:latin typeface="Century Gothic"/>
              </a:rPr>
              <a:t>Output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  </a:t>
            </a:r>
            <a:r>
              <a:rPr lang="en-US" sz="900" b="1" dirty="0">
                <a:solidFill>
                  <a:srgbClr val="000000"/>
                </a:solidFill>
                <a:latin typeface="Century Gothic"/>
              </a:rPr>
              <a:t>xyz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 </a:t>
            </a:r>
            <a:br>
              <a:rPr lang="en-US" sz="900" b="1" dirty="0">
                <a:solidFill>
                  <a:srgbClr val="000000"/>
                </a:solidFill>
                <a:latin typeface="Century Gothic"/>
              </a:rPr>
            </a:br>
            <a:endParaRPr kumimoji="0" lang="en-US" sz="9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/>
            </a:endParaRPr>
          </a:p>
        </p:txBody>
      </p:sp>
      <p:sp>
        <p:nvSpPr>
          <p:cNvPr id="58" name="Oval 57"/>
          <p:cNvSpPr/>
          <p:nvPr/>
        </p:nvSpPr>
        <p:spPr>
          <a:xfrm>
            <a:off x="3624095" y="5207502"/>
            <a:ext cx="274320" cy="27432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 dirty="0">
              <a:solidFill>
                <a:schemeClr val="bg1"/>
              </a:solidFill>
            </a:endParaRPr>
          </a:p>
        </p:txBody>
      </p:sp>
      <p:sp>
        <p:nvSpPr>
          <p:cNvPr id="59" name="Oval 58"/>
          <p:cNvSpPr/>
          <p:nvPr/>
        </p:nvSpPr>
        <p:spPr>
          <a:xfrm>
            <a:off x="4040170" y="5207502"/>
            <a:ext cx="274320" cy="27432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 dirty="0">
              <a:solidFill>
                <a:schemeClr val="bg1"/>
              </a:solidFill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5132854" y="5640101"/>
            <a:ext cx="1394459" cy="369332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These parties have</a:t>
            </a:r>
            <a:r>
              <a:rPr kumimoji="0" lang="en-US" sz="900" i="0" u="none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 visibility to the state</a:t>
            </a:r>
            <a:endParaRPr kumimoji="0" lang="en-US" sz="9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cxnSp>
        <p:nvCxnSpPr>
          <p:cNvPr id="61" name="Straight Arrow Connector 60"/>
          <p:cNvCxnSpPr>
            <a:stCxn id="60" idx="1"/>
            <a:endCxn id="59" idx="6"/>
          </p:cNvCxnSpPr>
          <p:nvPr/>
        </p:nvCxnSpPr>
        <p:spPr>
          <a:xfrm flipH="1" flipV="1">
            <a:off x="4314490" y="5344662"/>
            <a:ext cx="818364" cy="48010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>
            <a:stCxn id="60" idx="1"/>
            <a:endCxn id="58" idx="4"/>
          </p:cNvCxnSpPr>
          <p:nvPr/>
        </p:nvCxnSpPr>
        <p:spPr>
          <a:xfrm flipH="1" flipV="1">
            <a:off x="3761255" y="5481822"/>
            <a:ext cx="1371599" cy="34294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Oval 63"/>
          <p:cNvSpPr/>
          <p:nvPr/>
        </p:nvSpPr>
        <p:spPr>
          <a:xfrm>
            <a:off x="4474510" y="5215122"/>
            <a:ext cx="274320" cy="27432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 dirty="0">
              <a:solidFill>
                <a:schemeClr val="bg1"/>
              </a:solidFill>
            </a:endParaRPr>
          </a:p>
        </p:txBody>
      </p:sp>
      <p:cxnSp>
        <p:nvCxnSpPr>
          <p:cNvPr id="65" name="Straight Arrow Connector 64"/>
          <p:cNvCxnSpPr>
            <a:stCxn id="60" idx="1"/>
            <a:endCxn id="64" idx="5"/>
          </p:cNvCxnSpPr>
          <p:nvPr/>
        </p:nvCxnSpPr>
        <p:spPr>
          <a:xfrm flipH="1" flipV="1">
            <a:off x="4708657" y="5449269"/>
            <a:ext cx="424197" cy="37549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2A43C9A5-AE25-5347-AD55-568DD50DAAD6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2319" y="2084722"/>
            <a:ext cx="371022" cy="37102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AC9A9A6-6D8F-A14C-86D1-46FFE4E1CF9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2319" y="1620318"/>
            <a:ext cx="371022" cy="37102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6C4A061-AAF2-FE46-A3A3-6A3384F32CAB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0375" y="2526243"/>
            <a:ext cx="371022" cy="371022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3B88C2C2-3186-DD42-A314-0D8333AE68C5}"/>
              </a:ext>
            </a:extLst>
          </p:cNvPr>
          <p:cNvSpPr/>
          <p:nvPr/>
        </p:nvSpPr>
        <p:spPr>
          <a:xfrm>
            <a:off x="188922" y="6583045"/>
            <a:ext cx="288893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/>
              <a:t>https://</a:t>
            </a:r>
            <a:r>
              <a:rPr lang="en-US" sz="1000" dirty="0" err="1"/>
              <a:t>www.flaticon.com</a:t>
            </a:r>
            <a:r>
              <a:rPr lang="en-US" sz="1000" dirty="0"/>
              <a:t>/authors/</a:t>
            </a:r>
            <a:r>
              <a:rPr lang="en-US" sz="1000" dirty="0" err="1"/>
              <a:t>freepik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4944742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17831" y="320675"/>
            <a:ext cx="10972800" cy="427470"/>
          </a:xfrm>
        </p:spPr>
        <p:txBody>
          <a:bodyPr/>
          <a:lstStyle/>
          <a:p>
            <a:r>
              <a:rPr lang="en-US" sz="2400" dirty="0"/>
              <a:t>States - </a:t>
            </a:r>
            <a:r>
              <a:rPr lang="en-US" sz="2400" dirty="0" err="1"/>
              <a:t>TodoState</a:t>
            </a:r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304800" y="674562"/>
            <a:ext cx="11628119" cy="5875251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 lvl="0">
              <a:defRPr/>
            </a:pPr>
            <a:r>
              <a:rPr lang="en-US" sz="1400" dirty="0" err="1">
                <a:latin typeface="Verdana" pitchFamily="34" charset="0"/>
              </a:rPr>
              <a:t>TodoState</a:t>
            </a:r>
            <a:r>
              <a:rPr lang="en-US" sz="1400" dirty="0">
                <a:latin typeface="Verdana" pitchFamily="34" charset="0"/>
              </a:rPr>
              <a:t> : </a:t>
            </a:r>
            <a:r>
              <a:rPr lang="en-US" sz="1400" dirty="0" err="1">
                <a:latin typeface="Verdana" pitchFamily="34" charset="0"/>
              </a:rPr>
              <a:t>LinearState</a:t>
            </a:r>
            <a:r>
              <a:rPr lang="en-US" sz="1400" dirty="0">
                <a:latin typeface="Verdana" pitchFamily="34" charset="0"/>
              </a:rPr>
              <a:t> //</a:t>
            </a:r>
            <a:br>
              <a:rPr lang="en-US" sz="1400" dirty="0">
                <a:latin typeface="Verdana" pitchFamily="34" charset="0"/>
              </a:rPr>
            </a:br>
            <a:r>
              <a:rPr lang="en-US" sz="1400" dirty="0">
                <a:latin typeface="Verdana" pitchFamily="34" charset="0"/>
              </a:rPr>
              <a:t>	</a:t>
            </a:r>
            <a:r>
              <a:rPr lang="en-US" sz="1400" dirty="0" err="1">
                <a:latin typeface="Verdana" pitchFamily="34" charset="0"/>
              </a:rPr>
              <a:t>linearId</a:t>
            </a:r>
            <a:r>
              <a:rPr lang="en-US" sz="1400" dirty="0">
                <a:latin typeface="Verdana" pitchFamily="34" charset="0"/>
              </a:rPr>
              <a:t> = 123</a:t>
            </a:r>
            <a:br>
              <a:rPr lang="en-US" sz="1400" dirty="0">
                <a:latin typeface="Verdana" pitchFamily="34" charset="0"/>
              </a:rPr>
            </a:br>
            <a:r>
              <a:rPr lang="en-US" sz="1400" dirty="0">
                <a:latin typeface="Verdana" pitchFamily="34" charset="0"/>
              </a:rPr>
              <a:t>	owner = bob</a:t>
            </a:r>
          </a:p>
          <a:p>
            <a:pPr lvl="0">
              <a:defRPr/>
            </a:pPr>
            <a:r>
              <a:rPr lang="en-US" sz="1400" dirty="0"/>
              <a:t>	</a:t>
            </a:r>
            <a:r>
              <a:rPr lang="en-US" sz="1400" dirty="0">
                <a:latin typeface="Verdana" pitchFamily="34" charset="0"/>
              </a:rPr>
              <a:t>status = NEW, CANCELED or COMPLETED</a:t>
            </a:r>
          </a:p>
          <a:p>
            <a:pPr lvl="0">
              <a:defRPr/>
            </a:pPr>
            <a:r>
              <a:rPr lang="en-US" sz="1400" dirty="0">
                <a:latin typeface="Verdana" pitchFamily="34" charset="0"/>
              </a:rPr>
              <a:t>	task = buy milk</a:t>
            </a:r>
          </a:p>
          <a:p>
            <a:pPr lvl="0">
              <a:defRPr/>
            </a:pPr>
            <a:r>
              <a:rPr lang="en-US" sz="1400" dirty="0">
                <a:latin typeface="Verdana" pitchFamily="34" charset="0"/>
              </a:rPr>
              <a:t>	</a:t>
            </a:r>
            <a:r>
              <a:rPr lang="en-US" sz="1400" dirty="0" err="1">
                <a:latin typeface="Verdana" pitchFamily="34" charset="0"/>
              </a:rPr>
              <a:t>entryDateTime</a:t>
            </a:r>
            <a:r>
              <a:rPr lang="en-US" sz="1400" dirty="0">
                <a:latin typeface="Verdana" pitchFamily="34" charset="0"/>
              </a:rPr>
              <a:t> = 2019-11-22T08:15:30Z</a:t>
            </a:r>
            <a:br>
              <a:rPr lang="en-US" sz="1400" dirty="0">
                <a:latin typeface="Verdana" pitchFamily="34" charset="0"/>
              </a:rPr>
            </a:br>
            <a:r>
              <a:rPr lang="en-US" sz="1400" dirty="0">
                <a:latin typeface="Verdana" pitchFamily="34" charset="0"/>
              </a:rPr>
              <a:t>	participants = bob</a:t>
            </a:r>
          </a:p>
          <a:p>
            <a:pPr lvl="0">
              <a:defRPr/>
            </a:pPr>
            <a:r>
              <a:rPr lang="en-US" sz="1400" dirty="0">
                <a:latin typeface="Verdana" pitchFamily="34" charset="0"/>
              </a:rPr>
              <a:t>	</a:t>
            </a:r>
            <a:r>
              <a:rPr lang="en-US" sz="1400" dirty="0" err="1">
                <a:latin typeface="Verdana" pitchFamily="34" charset="0"/>
              </a:rPr>
              <a:t>participantsCompleted</a:t>
            </a:r>
            <a:r>
              <a:rPr lang="en-US" sz="1400" dirty="0">
                <a:latin typeface="Verdana" pitchFamily="34" charset="0"/>
              </a:rPr>
              <a:t> =bob, </a:t>
            </a:r>
            <a:r>
              <a:rPr lang="en-US" sz="1400" dirty="0" err="1">
                <a:latin typeface="Verdana" pitchFamily="34" charset="0"/>
              </a:rPr>
              <a:t>alice</a:t>
            </a:r>
            <a:r>
              <a:rPr lang="en-US" sz="1400" dirty="0">
                <a:latin typeface="Verdana" pitchFamily="34" charset="0"/>
              </a:rPr>
              <a:t>, carl</a:t>
            </a:r>
            <a:br>
              <a:rPr lang="en-US" sz="1400" dirty="0">
                <a:latin typeface="Verdana" pitchFamily="34" charset="0"/>
              </a:rPr>
            </a:br>
            <a:endParaRPr lang="en-US" sz="1400" dirty="0">
              <a:latin typeface="Verdana" pitchFamily="34" charset="0"/>
            </a:endParaRPr>
          </a:p>
          <a:p>
            <a:pPr marL="342900" indent="-342900" algn="l" defTabSz="914400" rtl="0" eaLnBrk="1" latinLnBrk="0" hangingPunct="1">
              <a:spcBef>
                <a:spcPts val="800"/>
              </a:spcBef>
              <a:buFont typeface="Wingdings" pitchFamily="2" charset="2"/>
              <a:buChar char="§"/>
            </a:pPr>
            <a:endParaRPr lang="en-US" sz="1400" dirty="0">
              <a:latin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54671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BD1EF7D-8F2E-C741-9DEF-B4DFE1B070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Node</a:t>
            </a:r>
          </a:p>
        </p:txBody>
      </p:sp>
    </p:spTree>
    <p:extLst>
      <p:ext uri="{BB962C8B-B14F-4D97-AF65-F5344CB8AC3E}">
        <p14:creationId xmlns:p14="http://schemas.microsoft.com/office/powerpoint/2010/main" val="12479838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6F01A7-04AF-F849-A086-C69FB6DF0A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the </a:t>
            </a:r>
            <a:r>
              <a:rPr lang="en-US" dirty="0" err="1"/>
              <a:t>Todo</a:t>
            </a:r>
            <a:r>
              <a:rPr lang="en-US" dirty="0"/>
              <a:t> application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247E8F-59C4-674B-825D-7FCD38F03A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application is a classical show case to a TODO list</a:t>
            </a:r>
          </a:p>
          <a:p>
            <a:pPr lvl="1"/>
            <a:r>
              <a:rPr lang="en-US" dirty="0"/>
              <a:t>Create new tasks</a:t>
            </a:r>
          </a:p>
          <a:p>
            <a:pPr lvl="1"/>
            <a:r>
              <a:rPr lang="en-US" dirty="0"/>
              <a:t>New tasks can be canceled or removing cancelation</a:t>
            </a:r>
          </a:p>
          <a:p>
            <a:pPr lvl="1"/>
            <a:r>
              <a:rPr lang="en-US" dirty="0"/>
              <a:t>Completion tasks and further action will be done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3075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7050" y="323296"/>
            <a:ext cx="10972800" cy="834794"/>
          </a:xfrm>
        </p:spPr>
        <p:txBody>
          <a:bodyPr/>
          <a:lstStyle/>
          <a:p>
            <a:r>
              <a:rPr lang="en-US" dirty="0"/>
              <a:t>Transaction – Task Creation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1347050" y="1204366"/>
            <a:ext cx="8880623" cy="2831236"/>
          </a:xfrm>
          <a:prstGeom prst="roundRect">
            <a:avLst>
              <a:gd name="adj" fmla="val 5156"/>
            </a:avLst>
          </a:prstGeom>
          <a:solidFill>
            <a:srgbClr val="B7D8D9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765884" y="1403042"/>
            <a:ext cx="85632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="1" noProof="0" dirty="0" err="1">
                <a:solidFill>
                  <a:srgbClr val="000000"/>
                </a:solidFill>
                <a:latin typeface="Century Gothic"/>
              </a:rPr>
              <a:t>TodoState</a:t>
            </a:r>
            <a:endParaRPr kumimoji="0" lang="en-US" sz="11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4290041" y="1866919"/>
            <a:ext cx="2114551" cy="637949"/>
          </a:xfrm>
          <a:prstGeom prst="roundRect">
            <a:avLst>
              <a:gd name="adj" fmla="val 5156"/>
            </a:avLst>
          </a:prstGeom>
          <a:solidFill>
            <a:schemeClr val="bg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Command: </a:t>
            </a:r>
            <a:r>
              <a:rPr lang="en-US" sz="900" b="1" noProof="0" dirty="0" err="1">
                <a:solidFill>
                  <a:srgbClr val="000000"/>
                </a:solidFill>
                <a:latin typeface="Century Gothic"/>
              </a:rPr>
              <a:t>TodoContract.</a:t>
            </a:r>
            <a:r>
              <a:rPr kumimoji="0" lang="en-US" sz="9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</a:rPr>
              <a:t>Create</a:t>
            </a:r>
            <a:endParaRPr kumimoji="0" lang="en-US" sz="9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/>
            </a:endParaRPr>
          </a:p>
        </p:txBody>
      </p:sp>
      <p:cxnSp>
        <p:nvCxnSpPr>
          <p:cNvPr id="18" name="Straight Arrow Connector 17"/>
          <p:cNvCxnSpPr>
            <a:cxnSpLocks/>
            <a:stCxn id="11" idx="3"/>
            <a:endCxn id="16" idx="1"/>
          </p:cNvCxnSpPr>
          <p:nvPr/>
        </p:nvCxnSpPr>
        <p:spPr>
          <a:xfrm flipV="1">
            <a:off x="6404592" y="2183895"/>
            <a:ext cx="594267" cy="1999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ounded Rectangle 9">
            <a:extLst>
              <a:ext uri="{FF2B5EF4-FFF2-40B4-BE49-F238E27FC236}">
                <a16:creationId xmlns:a16="http://schemas.microsoft.com/office/drawing/2014/main" id="{D8A37A16-FB75-43A9-9937-C2E445DE1A2D}"/>
              </a:ext>
            </a:extLst>
          </p:cNvPr>
          <p:cNvSpPr/>
          <p:nvPr/>
        </p:nvSpPr>
        <p:spPr>
          <a:xfrm>
            <a:off x="1793997" y="1658535"/>
            <a:ext cx="1839241" cy="1049700"/>
          </a:xfrm>
          <a:prstGeom prst="roundRect">
            <a:avLst>
              <a:gd name="adj" fmla="val 5156"/>
            </a:avLst>
          </a:prstGeom>
          <a:solidFill>
            <a:schemeClr val="bg1">
              <a:lumMod val="85000"/>
            </a:schemeClr>
          </a:solidFill>
          <a:ln w="158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No input State</a:t>
            </a:r>
            <a:endParaRPr kumimoji="0" lang="en-US" sz="900" b="1" i="0" u="none" strike="noStrike" kern="1200" cap="none" spc="0" normalizeH="0" baseline="0" noProof="0" dirty="0">
              <a:ln>
                <a:noFill/>
              </a:ln>
              <a:solidFill>
                <a:srgbClr val="2B79F0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cxnSp>
        <p:nvCxnSpPr>
          <p:cNvPr id="31" name="Straight Arrow Connector 17">
            <a:extLst>
              <a:ext uri="{FF2B5EF4-FFF2-40B4-BE49-F238E27FC236}">
                <a16:creationId xmlns:a16="http://schemas.microsoft.com/office/drawing/2014/main" id="{AD4F4FE6-797B-4CDC-A542-6AEAE8108657}"/>
              </a:ext>
            </a:extLst>
          </p:cNvPr>
          <p:cNvCxnSpPr>
            <a:stCxn id="29" idx="3"/>
            <a:endCxn id="11" idx="1"/>
          </p:cNvCxnSpPr>
          <p:nvPr/>
        </p:nvCxnSpPr>
        <p:spPr>
          <a:xfrm>
            <a:off x="3633238" y="2183385"/>
            <a:ext cx="656803" cy="2509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ounded Rectangle 15"/>
          <p:cNvSpPr/>
          <p:nvPr/>
        </p:nvSpPr>
        <p:spPr>
          <a:xfrm>
            <a:off x="6998859" y="1569071"/>
            <a:ext cx="2930001" cy="1229647"/>
          </a:xfrm>
          <a:prstGeom prst="roundRect">
            <a:avLst>
              <a:gd name="adj" fmla="val 5156"/>
            </a:avLst>
          </a:prstGeom>
          <a:solidFill>
            <a:schemeClr val="bg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Output </a:t>
            </a:r>
            <a:r>
              <a:rPr lang="en-US" sz="900" b="1" dirty="0" err="1">
                <a:solidFill>
                  <a:srgbClr val="000000"/>
                </a:solidFill>
                <a:latin typeface="Century Gothic"/>
              </a:rPr>
              <a:t>TodoState</a:t>
            </a:r>
            <a:endParaRPr kumimoji="0" lang="en-US" sz="9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  <a:p>
            <a:pPr fontAlgn="b"/>
            <a:r>
              <a:rPr lang="en-US" sz="900" dirty="0" err="1">
                <a:solidFill>
                  <a:schemeClr val="tx1"/>
                </a:solidFill>
              </a:rPr>
              <a:t>linearId</a:t>
            </a:r>
            <a:r>
              <a:rPr lang="en-US" sz="900" dirty="0">
                <a:solidFill>
                  <a:schemeClr val="tx1"/>
                </a:solidFill>
              </a:rPr>
              <a:t>: </a:t>
            </a:r>
            <a:r>
              <a:rPr lang="en-US" sz="900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123</a:t>
            </a:r>
          </a:p>
          <a:p>
            <a:pPr fontAlgn="b"/>
            <a:r>
              <a:rPr lang="en-US" sz="900" dirty="0">
                <a:solidFill>
                  <a:schemeClr val="tx1"/>
                </a:solidFill>
              </a:rPr>
              <a:t>status: </a:t>
            </a:r>
            <a:r>
              <a:rPr lang="en-US" sz="900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NEW</a:t>
            </a:r>
            <a:br>
              <a:rPr lang="en-US" sz="900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</a:br>
            <a:r>
              <a:rPr lang="en-US" sz="900" dirty="0">
                <a:solidFill>
                  <a:schemeClr val="tx1"/>
                </a:solidFill>
              </a:rPr>
              <a:t>Task: </a:t>
            </a:r>
            <a:r>
              <a:rPr lang="en-US" sz="900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buy milk</a:t>
            </a:r>
          </a:p>
          <a:p>
            <a:pPr fontAlgn="b"/>
            <a:r>
              <a:rPr lang="en-US" sz="900" dirty="0" err="1">
                <a:solidFill>
                  <a:schemeClr val="tx1"/>
                </a:solidFill>
              </a:rPr>
              <a:t>entryDateTime</a:t>
            </a:r>
            <a:r>
              <a:rPr lang="en-US" sz="900" dirty="0">
                <a:solidFill>
                  <a:schemeClr val="tx1"/>
                </a:solidFill>
              </a:rPr>
              <a:t>:	</a:t>
            </a:r>
            <a:r>
              <a:rPr lang="en-US" sz="900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2019-11-22T02:43:00.938Z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304670" y="4947044"/>
            <a:ext cx="8678487" cy="950835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 algn="l" defTabSz="914400" rtl="0" eaLnBrk="1" latinLnBrk="0" hangingPunct="1">
              <a:spcBef>
                <a:spcPts val="800"/>
              </a:spcBef>
            </a:pPr>
            <a:endParaRPr lang="en-US" sz="1200" dirty="0">
              <a:latin typeface="Verdana" pitchFamily="34" charset="0"/>
            </a:endParaRPr>
          </a:p>
          <a:p>
            <a:pPr marL="342900" indent="-342900" algn="l" defTabSz="914400" rtl="0" eaLnBrk="1" latinLnBrk="0" hangingPunct="1">
              <a:spcBef>
                <a:spcPts val="800"/>
              </a:spcBef>
              <a:buFont typeface="Wingdings" pitchFamily="2" charset="2"/>
              <a:buChar char="§"/>
            </a:pPr>
            <a:endParaRPr lang="en-US" sz="1400" kern="1200" dirty="0" err="1">
              <a:solidFill>
                <a:schemeClr val="tx1"/>
              </a:solidFill>
              <a:latin typeface="Verdana" pitchFamily="34" charset="0"/>
              <a:ea typeface="+mn-ea"/>
              <a:cs typeface="+mn-cs"/>
            </a:endParaRPr>
          </a:p>
        </p:txBody>
      </p:sp>
      <p:sp>
        <p:nvSpPr>
          <p:cNvPr id="53" name="Rounded Rectangle 52"/>
          <p:cNvSpPr/>
          <p:nvPr/>
        </p:nvSpPr>
        <p:spPr>
          <a:xfrm>
            <a:off x="2456980" y="3743084"/>
            <a:ext cx="731520" cy="457200"/>
          </a:xfrm>
          <a:prstGeom prst="roundRect">
            <a:avLst>
              <a:gd name="adj" fmla="val 5156"/>
            </a:avLst>
          </a:prstGeom>
          <a:solidFill>
            <a:schemeClr val="bg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noProof="0" dirty="0">
                <a:solidFill>
                  <a:srgbClr val="000000"/>
                </a:solidFill>
                <a:latin typeface="Century Gothic"/>
              </a:rPr>
              <a:t>S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ignature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95C7C52-040A-2D44-B817-F5B926B2DD3D}"/>
              </a:ext>
            </a:extLst>
          </p:cNvPr>
          <p:cNvGrpSpPr/>
          <p:nvPr/>
        </p:nvGrpSpPr>
        <p:grpSpPr>
          <a:xfrm>
            <a:off x="4259247" y="906630"/>
            <a:ext cx="640080" cy="502920"/>
            <a:chOff x="4259247" y="906630"/>
            <a:chExt cx="640080" cy="502920"/>
          </a:xfrm>
        </p:grpSpPr>
        <p:sp>
          <p:nvSpPr>
            <p:cNvPr id="33" name="Rounded Rectangle 32"/>
            <p:cNvSpPr/>
            <p:nvPr/>
          </p:nvSpPr>
          <p:spPr>
            <a:xfrm>
              <a:off x="4259247" y="906630"/>
              <a:ext cx="640080" cy="502920"/>
            </a:xfrm>
            <a:prstGeom prst="roundRect">
              <a:avLst>
                <a:gd name="adj" fmla="val 5156"/>
              </a:avLst>
            </a:prstGeom>
            <a:solidFill>
              <a:schemeClr val="bg1"/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900" dirty="0">
                  <a:solidFill>
                    <a:srgbClr val="000000"/>
                  </a:solidFill>
                  <a:latin typeface="Century Gothic"/>
                </a:rPr>
                <a:t>Initiator</a:t>
              </a: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+mn-ea"/>
                <a:cs typeface="+mn-cs"/>
              </a:endParaRPr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949E31B3-0086-324F-9BE9-B7112317CC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36769" y="1097913"/>
              <a:ext cx="285036" cy="285036"/>
            </a:xfrm>
            <a:prstGeom prst="rect">
              <a:avLst/>
            </a:prstGeom>
          </p:spPr>
        </p:pic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12E6E4B0-CF83-6C4B-8717-D693660DBEA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80222" y="3905955"/>
            <a:ext cx="285036" cy="285036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7D3747DB-5D3F-3745-97CA-9439420D39E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33103" y="2334948"/>
            <a:ext cx="285036" cy="285036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A7257886-BE62-E249-8392-DBAE83A5676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84718" y="2656200"/>
            <a:ext cx="285036" cy="285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1636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9E4F0819-FE66-DC43-9DC1-9C84DF3D12F1}"/>
              </a:ext>
            </a:extLst>
          </p:cNvPr>
          <p:cNvGrpSpPr/>
          <p:nvPr/>
        </p:nvGrpSpPr>
        <p:grpSpPr>
          <a:xfrm>
            <a:off x="1942321" y="517849"/>
            <a:ext cx="914400" cy="914400"/>
            <a:chOff x="5638800" y="2971800"/>
            <a:chExt cx="914400" cy="914400"/>
          </a:xfrm>
        </p:grpSpPr>
        <p:pic>
          <p:nvPicPr>
            <p:cNvPr id="3" name="Graphic 2" descr="Laptop">
              <a:extLst>
                <a:ext uri="{FF2B5EF4-FFF2-40B4-BE49-F238E27FC236}">
                  <a16:creationId xmlns:a16="http://schemas.microsoft.com/office/drawing/2014/main" id="{B2BA3692-8A4C-5840-BB34-A62386C0FC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638800" y="2971800"/>
              <a:ext cx="914400" cy="914400"/>
            </a:xfrm>
            <a:prstGeom prst="rect">
              <a:avLst/>
            </a:prstGeom>
          </p:spPr>
        </p:pic>
        <p:pic>
          <p:nvPicPr>
            <p:cNvPr id="5" name="Graphic 4" descr="User">
              <a:extLst>
                <a:ext uri="{FF2B5EF4-FFF2-40B4-BE49-F238E27FC236}">
                  <a16:creationId xmlns:a16="http://schemas.microsoft.com/office/drawing/2014/main" id="{7BC41D01-B9C2-CD47-86BB-BCFC655255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638800" y="2971800"/>
              <a:ext cx="914400" cy="914400"/>
            </a:xfrm>
            <a:prstGeom prst="rect">
              <a:avLst/>
            </a:prstGeom>
          </p:spPr>
        </p:pic>
      </p:grp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C0DAF1DC-11F6-1A43-83DE-1B20838F8794}"/>
              </a:ext>
            </a:extLst>
          </p:cNvPr>
          <p:cNvSpPr/>
          <p:nvPr/>
        </p:nvSpPr>
        <p:spPr>
          <a:xfrm>
            <a:off x="1212978" y="1805473"/>
            <a:ext cx="2373086" cy="162352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Process</a:t>
            </a:r>
          </a:p>
        </p:txBody>
      </p:sp>
      <p:sp>
        <p:nvSpPr>
          <p:cNvPr id="8" name="Can 7">
            <a:extLst>
              <a:ext uri="{FF2B5EF4-FFF2-40B4-BE49-F238E27FC236}">
                <a16:creationId xmlns:a16="http://schemas.microsoft.com/office/drawing/2014/main" id="{867CDBE2-95C4-7B4D-9FE4-BF1E3CC2A5E0}"/>
              </a:ext>
            </a:extLst>
          </p:cNvPr>
          <p:cNvSpPr/>
          <p:nvPr/>
        </p:nvSpPr>
        <p:spPr>
          <a:xfrm>
            <a:off x="1293843" y="4054153"/>
            <a:ext cx="2211355" cy="970382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Database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22A1C27-40DC-1640-8861-72E46A298C54}"/>
              </a:ext>
            </a:extLst>
          </p:cNvPr>
          <p:cNvCxnSpPr>
            <a:stCxn id="5" idx="2"/>
            <a:endCxn id="7" idx="0"/>
          </p:cNvCxnSpPr>
          <p:nvPr/>
        </p:nvCxnSpPr>
        <p:spPr>
          <a:xfrm>
            <a:off x="2399521" y="1432249"/>
            <a:ext cx="0" cy="37322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89317E0-2447-AB47-9FC6-501445BF6CFC}"/>
              </a:ext>
            </a:extLst>
          </p:cNvPr>
          <p:cNvCxnSpPr>
            <a:cxnSpLocks/>
            <a:stCxn id="7" idx="2"/>
            <a:endCxn id="8" idx="1"/>
          </p:cNvCxnSpPr>
          <p:nvPr/>
        </p:nvCxnSpPr>
        <p:spPr>
          <a:xfrm>
            <a:off x="2399521" y="3429000"/>
            <a:ext cx="0" cy="62515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41F09D1B-5F95-624F-AEEE-FE252E2B031D}"/>
              </a:ext>
            </a:extLst>
          </p:cNvPr>
          <p:cNvSpPr/>
          <p:nvPr/>
        </p:nvSpPr>
        <p:spPr>
          <a:xfrm>
            <a:off x="5083632" y="158621"/>
            <a:ext cx="5166047" cy="106369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lvl="0">
              <a:spcBef>
                <a:spcPts val="800"/>
              </a:spcBef>
            </a:pPr>
            <a:r>
              <a:rPr lang="en-US" sz="1400" dirty="0">
                <a:solidFill>
                  <a:schemeClr val="bg1"/>
                </a:solidFill>
                <a:latin typeface="Verdana" pitchFamily="34" charset="0"/>
              </a:rPr>
              <a:t>Most applications will have an user who activates a process via user interface, collect some data to be persisted in the database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BA693D3-1E4E-EC45-BC80-2499A7E812F0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88156" y="1519657"/>
            <a:ext cx="1422400" cy="14224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D002DE4-640C-B14D-BEAB-0253F9E0076E}"/>
              </a:ext>
            </a:extLst>
          </p:cNvPr>
          <p:cNvSpPr/>
          <p:nvPr/>
        </p:nvSpPr>
        <p:spPr>
          <a:xfrm>
            <a:off x="6344816" y="1688841"/>
            <a:ext cx="3797560" cy="106369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00" dirty="0">
                <a:solidFill>
                  <a:schemeClr val="tx1"/>
                </a:solidFill>
              </a:rPr>
              <a:t>Technology stack</a:t>
            </a:r>
          </a:p>
          <a:p>
            <a:r>
              <a:rPr lang="en-US" sz="1000" dirty="0" err="1">
                <a:solidFill>
                  <a:schemeClr val="tx1"/>
                </a:solidFill>
              </a:rPr>
              <a:t>.Net</a:t>
            </a:r>
            <a:endParaRPr lang="en-US" sz="1000" dirty="0">
              <a:solidFill>
                <a:schemeClr val="tx1"/>
              </a:solidFill>
            </a:endParaRPr>
          </a:p>
          <a:p>
            <a:r>
              <a:rPr lang="en-US" sz="1000" dirty="0">
                <a:solidFill>
                  <a:schemeClr val="tx1"/>
                </a:solidFill>
              </a:rPr>
              <a:t>C#</a:t>
            </a:r>
          </a:p>
          <a:p>
            <a:r>
              <a:rPr lang="en-US" sz="1000" dirty="0">
                <a:solidFill>
                  <a:schemeClr val="tx1"/>
                </a:solidFill>
              </a:rPr>
              <a:t>SQL</a:t>
            </a:r>
          </a:p>
          <a:p>
            <a:r>
              <a:rPr lang="en-US" sz="1000" dirty="0">
                <a:solidFill>
                  <a:schemeClr val="tx1"/>
                </a:solidFill>
              </a:rPr>
              <a:t>Java</a:t>
            </a:r>
          </a:p>
          <a:p>
            <a:r>
              <a:rPr lang="en-US" sz="1000" dirty="0">
                <a:solidFill>
                  <a:schemeClr val="tx1"/>
                </a:solidFill>
              </a:rPr>
              <a:t>ReactJS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01214D0-C721-494E-835E-97631C1FA94F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93842" y="2214269"/>
            <a:ext cx="2211356" cy="115561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B0B527C-8AF0-7A4F-864E-CBB8D7C986E5}"/>
              </a:ext>
            </a:extLst>
          </p:cNvPr>
          <p:cNvSpPr/>
          <p:nvPr/>
        </p:nvSpPr>
        <p:spPr>
          <a:xfrm>
            <a:off x="6344816" y="2999792"/>
            <a:ext cx="3797560" cy="106369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00" b="1" dirty="0">
                <a:solidFill>
                  <a:schemeClr val="tx1"/>
                </a:solidFill>
              </a:rPr>
              <a:t>Spaghetti code</a:t>
            </a:r>
            <a:r>
              <a:rPr lang="en-US" sz="1000" dirty="0">
                <a:solidFill>
                  <a:schemeClr val="tx1"/>
                </a:solidFill>
              </a:rPr>
              <a:t>: Complex, tangled structure. The use of many unstructured branching constructs, such as GOTO statements, exceptions and threads.</a:t>
            </a:r>
          </a:p>
        </p:txBody>
      </p:sp>
    </p:spTree>
    <p:extLst>
      <p:ext uri="{BB962C8B-B14F-4D97-AF65-F5344CB8AC3E}">
        <p14:creationId xmlns:p14="http://schemas.microsoft.com/office/powerpoint/2010/main" val="3572969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3364" y="279424"/>
            <a:ext cx="3947022" cy="524720"/>
          </a:xfrm>
        </p:spPr>
        <p:txBody>
          <a:bodyPr/>
          <a:lstStyle/>
          <a:p>
            <a:r>
              <a:rPr lang="en-US" dirty="0"/>
              <a:t>Flow – Task Creation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BF50FF-9CCF-EE41-9BDB-3D262A5230A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86300" y="804144"/>
            <a:ext cx="4120016" cy="3990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788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7050" y="323296"/>
            <a:ext cx="10972800" cy="834794"/>
          </a:xfrm>
        </p:spPr>
        <p:txBody>
          <a:bodyPr/>
          <a:lstStyle/>
          <a:p>
            <a:r>
              <a:rPr lang="en-US" dirty="0"/>
              <a:t>Transaction – Task Cancel (New – Cancel)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513184" y="1204366"/>
            <a:ext cx="9714489" cy="2831236"/>
          </a:xfrm>
          <a:prstGeom prst="roundRect">
            <a:avLst>
              <a:gd name="adj" fmla="val 5156"/>
            </a:avLst>
          </a:prstGeom>
          <a:solidFill>
            <a:srgbClr val="B7D8D9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765884" y="1403042"/>
            <a:ext cx="85632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="1" noProof="0" dirty="0" err="1">
                <a:solidFill>
                  <a:srgbClr val="000000"/>
                </a:solidFill>
                <a:latin typeface="Century Gothic"/>
              </a:rPr>
              <a:t>TodoState</a:t>
            </a:r>
            <a:endParaRPr kumimoji="0" lang="en-US" sz="11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4290041" y="1866919"/>
            <a:ext cx="2114551" cy="637949"/>
          </a:xfrm>
          <a:prstGeom prst="roundRect">
            <a:avLst>
              <a:gd name="adj" fmla="val 5156"/>
            </a:avLst>
          </a:prstGeom>
          <a:solidFill>
            <a:schemeClr val="bg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Command: </a:t>
            </a:r>
            <a:r>
              <a:rPr lang="en-US" sz="900" b="1" noProof="0" dirty="0" err="1">
                <a:solidFill>
                  <a:srgbClr val="000000"/>
                </a:solidFill>
                <a:latin typeface="Century Gothic"/>
              </a:rPr>
              <a:t>TodoContract.</a:t>
            </a:r>
            <a:r>
              <a:rPr kumimoji="0" lang="en-US" sz="9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</a:rPr>
              <a:t>Cancel</a:t>
            </a:r>
            <a:endParaRPr kumimoji="0" lang="en-US" sz="9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/>
            </a:endParaRPr>
          </a:p>
        </p:txBody>
      </p:sp>
      <p:cxnSp>
        <p:nvCxnSpPr>
          <p:cNvPr id="18" name="Straight Arrow Connector 17"/>
          <p:cNvCxnSpPr>
            <a:cxnSpLocks/>
            <a:stCxn id="11" idx="3"/>
            <a:endCxn id="16" idx="1"/>
          </p:cNvCxnSpPr>
          <p:nvPr/>
        </p:nvCxnSpPr>
        <p:spPr>
          <a:xfrm flipV="1">
            <a:off x="6404592" y="2183895"/>
            <a:ext cx="594267" cy="1999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17">
            <a:extLst>
              <a:ext uri="{FF2B5EF4-FFF2-40B4-BE49-F238E27FC236}">
                <a16:creationId xmlns:a16="http://schemas.microsoft.com/office/drawing/2014/main" id="{AD4F4FE6-797B-4CDC-A542-6AEAE8108657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3633238" y="2183385"/>
            <a:ext cx="656803" cy="2509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ounded Rectangle 15"/>
          <p:cNvSpPr/>
          <p:nvPr/>
        </p:nvSpPr>
        <p:spPr>
          <a:xfrm>
            <a:off x="6998859" y="1569071"/>
            <a:ext cx="2930001" cy="1229647"/>
          </a:xfrm>
          <a:prstGeom prst="roundRect">
            <a:avLst>
              <a:gd name="adj" fmla="val 5156"/>
            </a:avLst>
          </a:prstGeom>
          <a:solidFill>
            <a:schemeClr val="bg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Output </a:t>
            </a:r>
            <a:r>
              <a:rPr lang="en-US" sz="900" b="1" dirty="0" err="1">
                <a:solidFill>
                  <a:srgbClr val="000000"/>
                </a:solidFill>
                <a:latin typeface="Century Gothic"/>
              </a:rPr>
              <a:t>TodoState</a:t>
            </a:r>
            <a:endParaRPr kumimoji="0" lang="en-US" sz="9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  <a:p>
            <a:pPr fontAlgn="b"/>
            <a:r>
              <a:rPr lang="en-US" sz="900" dirty="0" err="1">
                <a:solidFill>
                  <a:schemeClr val="tx1"/>
                </a:solidFill>
              </a:rPr>
              <a:t>linearId</a:t>
            </a:r>
            <a:r>
              <a:rPr lang="en-US" sz="900" dirty="0">
                <a:solidFill>
                  <a:schemeClr val="tx1"/>
                </a:solidFill>
              </a:rPr>
              <a:t>: 123</a:t>
            </a:r>
          </a:p>
          <a:p>
            <a:pPr fontAlgn="b"/>
            <a:r>
              <a:rPr lang="en-US" sz="900" dirty="0">
                <a:solidFill>
                  <a:schemeClr val="tx1"/>
                </a:solidFill>
              </a:rPr>
              <a:t>status: </a:t>
            </a:r>
            <a:r>
              <a:rPr lang="en-US" sz="900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CANCELED</a:t>
            </a:r>
            <a:br>
              <a:rPr lang="en-US" sz="900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</a:br>
            <a:r>
              <a:rPr lang="en-US" sz="900" dirty="0">
                <a:solidFill>
                  <a:schemeClr val="tx1"/>
                </a:solidFill>
              </a:rPr>
              <a:t>Task: buy milk</a:t>
            </a:r>
          </a:p>
          <a:p>
            <a:pPr fontAlgn="b"/>
            <a:r>
              <a:rPr lang="en-US" sz="900" dirty="0" err="1">
                <a:solidFill>
                  <a:schemeClr val="tx1"/>
                </a:solidFill>
              </a:rPr>
              <a:t>entryDateTime</a:t>
            </a:r>
            <a:r>
              <a:rPr lang="en-US" sz="900" dirty="0">
                <a:solidFill>
                  <a:schemeClr val="tx1"/>
                </a:solidFill>
              </a:rPr>
              <a:t>:	2019-11-22T02:43:00.938Z</a:t>
            </a:r>
          </a:p>
        </p:txBody>
      </p:sp>
      <p:sp>
        <p:nvSpPr>
          <p:cNvPr id="53" name="Rounded Rectangle 52"/>
          <p:cNvSpPr/>
          <p:nvPr/>
        </p:nvSpPr>
        <p:spPr>
          <a:xfrm>
            <a:off x="2456980" y="3743084"/>
            <a:ext cx="731520" cy="457200"/>
          </a:xfrm>
          <a:prstGeom prst="roundRect">
            <a:avLst>
              <a:gd name="adj" fmla="val 5156"/>
            </a:avLst>
          </a:prstGeom>
          <a:solidFill>
            <a:schemeClr val="bg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noProof="0" dirty="0">
                <a:solidFill>
                  <a:srgbClr val="000000"/>
                </a:solidFill>
                <a:latin typeface="Century Gothic"/>
              </a:rPr>
              <a:t>S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ignature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95C7C52-040A-2D44-B817-F5B926B2DD3D}"/>
              </a:ext>
            </a:extLst>
          </p:cNvPr>
          <p:cNvGrpSpPr/>
          <p:nvPr/>
        </p:nvGrpSpPr>
        <p:grpSpPr>
          <a:xfrm>
            <a:off x="4259247" y="906630"/>
            <a:ext cx="640080" cy="502920"/>
            <a:chOff x="4259247" y="906630"/>
            <a:chExt cx="640080" cy="502920"/>
          </a:xfrm>
        </p:grpSpPr>
        <p:sp>
          <p:nvSpPr>
            <p:cNvPr id="33" name="Rounded Rectangle 32"/>
            <p:cNvSpPr/>
            <p:nvPr/>
          </p:nvSpPr>
          <p:spPr>
            <a:xfrm>
              <a:off x="4259247" y="906630"/>
              <a:ext cx="640080" cy="502920"/>
            </a:xfrm>
            <a:prstGeom prst="roundRect">
              <a:avLst>
                <a:gd name="adj" fmla="val 5156"/>
              </a:avLst>
            </a:prstGeom>
            <a:solidFill>
              <a:schemeClr val="bg1"/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900" dirty="0">
                  <a:solidFill>
                    <a:srgbClr val="000000"/>
                  </a:solidFill>
                  <a:latin typeface="Century Gothic"/>
                </a:rPr>
                <a:t>Initiator</a:t>
              </a: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+mn-ea"/>
                <a:cs typeface="+mn-cs"/>
              </a:endParaRPr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949E31B3-0086-324F-9BE9-B7112317CC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36769" y="1097913"/>
              <a:ext cx="285036" cy="285036"/>
            </a:xfrm>
            <a:prstGeom prst="rect">
              <a:avLst/>
            </a:prstGeom>
          </p:spPr>
        </p:pic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12E6E4B0-CF83-6C4B-8717-D693660DBEA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80222" y="3905955"/>
            <a:ext cx="285036" cy="285036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7D3747DB-5D3F-3745-97CA-9439420D39E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33103" y="2334948"/>
            <a:ext cx="285036" cy="285036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A7257886-BE62-E249-8392-DBAE83A5676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84718" y="2656200"/>
            <a:ext cx="285036" cy="285036"/>
          </a:xfrm>
          <a:prstGeom prst="rect">
            <a:avLst/>
          </a:prstGeom>
        </p:spPr>
      </p:pic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89CC65BA-1166-E74F-AE90-377F90088944}"/>
              </a:ext>
            </a:extLst>
          </p:cNvPr>
          <p:cNvSpPr/>
          <p:nvPr/>
        </p:nvSpPr>
        <p:spPr>
          <a:xfrm>
            <a:off x="729045" y="1705388"/>
            <a:ext cx="2930001" cy="1229647"/>
          </a:xfrm>
          <a:prstGeom prst="roundRect">
            <a:avLst>
              <a:gd name="adj" fmla="val 5156"/>
            </a:avLst>
          </a:prstGeom>
          <a:solidFill>
            <a:schemeClr val="bg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Output </a:t>
            </a:r>
            <a:r>
              <a:rPr lang="en-US" sz="900" b="1" dirty="0" err="1">
                <a:solidFill>
                  <a:srgbClr val="000000"/>
                </a:solidFill>
                <a:latin typeface="Century Gothic"/>
              </a:rPr>
              <a:t>TodoState</a:t>
            </a:r>
            <a:endParaRPr kumimoji="0" lang="en-US" sz="9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  <a:p>
            <a:pPr fontAlgn="b"/>
            <a:r>
              <a:rPr lang="en-US" sz="900" dirty="0" err="1">
                <a:solidFill>
                  <a:schemeClr val="tx1"/>
                </a:solidFill>
              </a:rPr>
              <a:t>linearId</a:t>
            </a:r>
            <a:r>
              <a:rPr lang="en-US" sz="900" dirty="0">
                <a:solidFill>
                  <a:schemeClr val="tx1"/>
                </a:solidFill>
              </a:rPr>
              <a:t>: 123</a:t>
            </a:r>
          </a:p>
          <a:p>
            <a:pPr fontAlgn="b"/>
            <a:r>
              <a:rPr lang="en-US" sz="900" dirty="0">
                <a:solidFill>
                  <a:schemeClr val="tx1"/>
                </a:solidFill>
              </a:rPr>
              <a:t>status</a:t>
            </a:r>
            <a:r>
              <a:rPr lang="en-US" sz="900" b="1" dirty="0">
                <a:solidFill>
                  <a:schemeClr val="tx1"/>
                </a:solidFill>
              </a:rPr>
              <a:t>:  </a:t>
            </a:r>
            <a:r>
              <a:rPr lang="en-US" sz="900" dirty="0">
                <a:solidFill>
                  <a:schemeClr val="tx1"/>
                </a:solidFill>
              </a:rPr>
              <a:t>NEW</a:t>
            </a:r>
            <a:br>
              <a:rPr lang="en-US" sz="900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</a:br>
            <a:r>
              <a:rPr lang="en-US" sz="900" dirty="0">
                <a:solidFill>
                  <a:schemeClr val="tx1"/>
                </a:solidFill>
              </a:rPr>
              <a:t>Task: buy milk</a:t>
            </a:r>
          </a:p>
          <a:p>
            <a:pPr fontAlgn="b"/>
            <a:r>
              <a:rPr lang="en-US" sz="900" dirty="0" err="1">
                <a:solidFill>
                  <a:schemeClr val="tx1"/>
                </a:solidFill>
              </a:rPr>
              <a:t>entryDateTime</a:t>
            </a:r>
            <a:r>
              <a:rPr lang="en-US" sz="900" dirty="0">
                <a:solidFill>
                  <a:schemeClr val="tx1"/>
                </a:solidFill>
              </a:rPr>
              <a:t>:	2019-11-22T02:43:00.938Z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F31E66AA-D4F2-C444-9548-47D5457FE31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5936" y="2727694"/>
            <a:ext cx="285036" cy="285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7435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3364" y="279424"/>
            <a:ext cx="4904416" cy="524720"/>
          </a:xfrm>
        </p:spPr>
        <p:txBody>
          <a:bodyPr/>
          <a:lstStyle/>
          <a:p>
            <a:r>
              <a:rPr lang="en-US" dirty="0"/>
              <a:t>Flow – Task New - Cancel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DF67B95-C1EE-6C4C-AF87-1D1A453C627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81450" y="804144"/>
            <a:ext cx="5583110" cy="4225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5337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7050" y="323296"/>
            <a:ext cx="10972800" cy="834794"/>
          </a:xfrm>
        </p:spPr>
        <p:txBody>
          <a:bodyPr/>
          <a:lstStyle/>
          <a:p>
            <a:r>
              <a:rPr lang="en-US" dirty="0"/>
              <a:t>Transaction – Task Cancel (Cancel – New)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513184" y="1204366"/>
            <a:ext cx="9714489" cy="2831236"/>
          </a:xfrm>
          <a:prstGeom prst="roundRect">
            <a:avLst>
              <a:gd name="adj" fmla="val 5156"/>
            </a:avLst>
          </a:prstGeom>
          <a:solidFill>
            <a:srgbClr val="B7D8D9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765884" y="1403042"/>
            <a:ext cx="85632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="1" noProof="0" dirty="0" err="1">
                <a:solidFill>
                  <a:srgbClr val="000000"/>
                </a:solidFill>
                <a:latin typeface="Century Gothic"/>
              </a:rPr>
              <a:t>TodoState</a:t>
            </a:r>
            <a:endParaRPr kumimoji="0" lang="en-US" sz="11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4290041" y="1866919"/>
            <a:ext cx="2114551" cy="637949"/>
          </a:xfrm>
          <a:prstGeom prst="roundRect">
            <a:avLst>
              <a:gd name="adj" fmla="val 5156"/>
            </a:avLst>
          </a:prstGeom>
          <a:solidFill>
            <a:schemeClr val="bg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Command: </a:t>
            </a:r>
            <a:r>
              <a:rPr lang="en-US" sz="900" b="1" noProof="0" dirty="0" err="1">
                <a:solidFill>
                  <a:srgbClr val="000000"/>
                </a:solidFill>
                <a:latin typeface="Century Gothic"/>
              </a:rPr>
              <a:t>TodoContract.</a:t>
            </a:r>
            <a:r>
              <a:rPr kumimoji="0" lang="en-US" sz="9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</a:rPr>
              <a:t>Cancel</a:t>
            </a:r>
            <a:endParaRPr kumimoji="0" lang="en-US" sz="9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/>
            </a:endParaRPr>
          </a:p>
        </p:txBody>
      </p:sp>
      <p:cxnSp>
        <p:nvCxnSpPr>
          <p:cNvPr id="18" name="Straight Arrow Connector 17"/>
          <p:cNvCxnSpPr>
            <a:cxnSpLocks/>
            <a:stCxn id="11" idx="3"/>
            <a:endCxn id="16" idx="1"/>
          </p:cNvCxnSpPr>
          <p:nvPr/>
        </p:nvCxnSpPr>
        <p:spPr>
          <a:xfrm flipV="1">
            <a:off x="6404592" y="2183895"/>
            <a:ext cx="594267" cy="1999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17">
            <a:extLst>
              <a:ext uri="{FF2B5EF4-FFF2-40B4-BE49-F238E27FC236}">
                <a16:creationId xmlns:a16="http://schemas.microsoft.com/office/drawing/2014/main" id="{AD4F4FE6-797B-4CDC-A542-6AEAE8108657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3633238" y="2183385"/>
            <a:ext cx="656803" cy="2509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ounded Rectangle 15"/>
          <p:cNvSpPr/>
          <p:nvPr/>
        </p:nvSpPr>
        <p:spPr>
          <a:xfrm>
            <a:off x="6998859" y="1569071"/>
            <a:ext cx="2930001" cy="1229647"/>
          </a:xfrm>
          <a:prstGeom prst="roundRect">
            <a:avLst>
              <a:gd name="adj" fmla="val 5156"/>
            </a:avLst>
          </a:prstGeom>
          <a:solidFill>
            <a:schemeClr val="bg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Output </a:t>
            </a:r>
            <a:r>
              <a:rPr lang="en-US" sz="900" b="1" dirty="0" err="1">
                <a:solidFill>
                  <a:srgbClr val="000000"/>
                </a:solidFill>
                <a:latin typeface="Century Gothic"/>
              </a:rPr>
              <a:t>TodoState</a:t>
            </a:r>
            <a:endParaRPr kumimoji="0" lang="en-US" sz="9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  <a:p>
            <a:pPr fontAlgn="b"/>
            <a:r>
              <a:rPr lang="en-US" sz="900" dirty="0" err="1">
                <a:solidFill>
                  <a:schemeClr val="tx1"/>
                </a:solidFill>
              </a:rPr>
              <a:t>linearId</a:t>
            </a:r>
            <a:r>
              <a:rPr lang="en-US" sz="900" dirty="0">
                <a:solidFill>
                  <a:schemeClr val="tx1"/>
                </a:solidFill>
              </a:rPr>
              <a:t>: 123</a:t>
            </a:r>
          </a:p>
          <a:p>
            <a:pPr fontAlgn="b"/>
            <a:r>
              <a:rPr lang="en-US" sz="900" dirty="0">
                <a:solidFill>
                  <a:schemeClr val="tx1"/>
                </a:solidFill>
              </a:rPr>
              <a:t>status: </a:t>
            </a:r>
            <a:r>
              <a:rPr lang="en-US" sz="900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NEW</a:t>
            </a:r>
            <a:br>
              <a:rPr lang="en-US" sz="900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</a:br>
            <a:r>
              <a:rPr lang="en-US" sz="900" dirty="0">
                <a:solidFill>
                  <a:schemeClr val="tx1"/>
                </a:solidFill>
              </a:rPr>
              <a:t>Task: buy milk</a:t>
            </a:r>
          </a:p>
          <a:p>
            <a:pPr fontAlgn="b"/>
            <a:r>
              <a:rPr lang="en-US" sz="900" dirty="0" err="1">
                <a:solidFill>
                  <a:schemeClr val="tx1"/>
                </a:solidFill>
              </a:rPr>
              <a:t>entryDateTime</a:t>
            </a:r>
            <a:r>
              <a:rPr lang="en-US" sz="900" dirty="0">
                <a:solidFill>
                  <a:schemeClr val="tx1"/>
                </a:solidFill>
              </a:rPr>
              <a:t>:	2019-11-22T02:43:00.938Z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304670" y="4947044"/>
            <a:ext cx="8678487" cy="950835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 algn="l" defTabSz="914400" rtl="0" eaLnBrk="1" latinLnBrk="0" hangingPunct="1">
              <a:spcBef>
                <a:spcPts val="800"/>
              </a:spcBef>
            </a:pPr>
            <a:endParaRPr lang="en-US" sz="1200" dirty="0">
              <a:latin typeface="Verdana" pitchFamily="34" charset="0"/>
            </a:endParaRPr>
          </a:p>
          <a:p>
            <a:pPr marL="342900" indent="-342900" algn="l" defTabSz="914400" rtl="0" eaLnBrk="1" latinLnBrk="0" hangingPunct="1">
              <a:spcBef>
                <a:spcPts val="800"/>
              </a:spcBef>
              <a:buFont typeface="Wingdings" pitchFamily="2" charset="2"/>
              <a:buChar char="§"/>
            </a:pPr>
            <a:endParaRPr lang="en-US" sz="1400" kern="1200" dirty="0" err="1">
              <a:solidFill>
                <a:schemeClr val="tx1"/>
              </a:solidFill>
              <a:latin typeface="Verdana" pitchFamily="34" charset="0"/>
              <a:ea typeface="+mn-ea"/>
              <a:cs typeface="+mn-cs"/>
            </a:endParaRPr>
          </a:p>
        </p:txBody>
      </p:sp>
      <p:sp>
        <p:nvSpPr>
          <p:cNvPr id="53" name="Rounded Rectangle 52"/>
          <p:cNvSpPr/>
          <p:nvPr/>
        </p:nvSpPr>
        <p:spPr>
          <a:xfrm>
            <a:off x="2456980" y="3743084"/>
            <a:ext cx="731520" cy="457200"/>
          </a:xfrm>
          <a:prstGeom prst="roundRect">
            <a:avLst>
              <a:gd name="adj" fmla="val 5156"/>
            </a:avLst>
          </a:prstGeom>
          <a:solidFill>
            <a:schemeClr val="bg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noProof="0" dirty="0">
                <a:solidFill>
                  <a:srgbClr val="000000"/>
                </a:solidFill>
                <a:latin typeface="Century Gothic"/>
              </a:rPr>
              <a:t>S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ignature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95C7C52-040A-2D44-B817-F5B926B2DD3D}"/>
              </a:ext>
            </a:extLst>
          </p:cNvPr>
          <p:cNvGrpSpPr/>
          <p:nvPr/>
        </p:nvGrpSpPr>
        <p:grpSpPr>
          <a:xfrm>
            <a:off x="4259247" y="906630"/>
            <a:ext cx="640080" cy="502920"/>
            <a:chOff x="4259247" y="906630"/>
            <a:chExt cx="640080" cy="502920"/>
          </a:xfrm>
        </p:grpSpPr>
        <p:sp>
          <p:nvSpPr>
            <p:cNvPr id="33" name="Rounded Rectangle 32"/>
            <p:cNvSpPr/>
            <p:nvPr/>
          </p:nvSpPr>
          <p:spPr>
            <a:xfrm>
              <a:off x="4259247" y="906630"/>
              <a:ext cx="640080" cy="502920"/>
            </a:xfrm>
            <a:prstGeom prst="roundRect">
              <a:avLst>
                <a:gd name="adj" fmla="val 5156"/>
              </a:avLst>
            </a:prstGeom>
            <a:solidFill>
              <a:schemeClr val="bg1"/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900" dirty="0">
                  <a:solidFill>
                    <a:srgbClr val="000000"/>
                  </a:solidFill>
                  <a:latin typeface="Century Gothic"/>
                </a:rPr>
                <a:t>Initiator</a:t>
              </a: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+mn-ea"/>
                <a:cs typeface="+mn-cs"/>
              </a:endParaRPr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949E31B3-0086-324F-9BE9-B7112317CC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36769" y="1097913"/>
              <a:ext cx="285036" cy="285036"/>
            </a:xfrm>
            <a:prstGeom prst="rect">
              <a:avLst/>
            </a:prstGeom>
          </p:spPr>
        </p:pic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12E6E4B0-CF83-6C4B-8717-D693660DBEA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80222" y="3905955"/>
            <a:ext cx="285036" cy="285036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7D3747DB-5D3F-3745-97CA-9439420D39E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33103" y="2334948"/>
            <a:ext cx="285036" cy="285036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A7257886-BE62-E249-8392-DBAE83A5676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84718" y="2656200"/>
            <a:ext cx="285036" cy="285036"/>
          </a:xfrm>
          <a:prstGeom prst="rect">
            <a:avLst/>
          </a:prstGeom>
        </p:spPr>
      </p:pic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89CC65BA-1166-E74F-AE90-377F90088944}"/>
              </a:ext>
            </a:extLst>
          </p:cNvPr>
          <p:cNvSpPr/>
          <p:nvPr/>
        </p:nvSpPr>
        <p:spPr>
          <a:xfrm>
            <a:off x="729045" y="1705388"/>
            <a:ext cx="2930001" cy="1229647"/>
          </a:xfrm>
          <a:prstGeom prst="roundRect">
            <a:avLst>
              <a:gd name="adj" fmla="val 5156"/>
            </a:avLst>
          </a:prstGeom>
          <a:solidFill>
            <a:schemeClr val="bg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Output </a:t>
            </a:r>
            <a:r>
              <a:rPr lang="en-US" sz="900" b="1" dirty="0" err="1">
                <a:solidFill>
                  <a:srgbClr val="000000"/>
                </a:solidFill>
                <a:latin typeface="Century Gothic"/>
              </a:rPr>
              <a:t>TodoState</a:t>
            </a:r>
            <a:endParaRPr kumimoji="0" lang="en-US" sz="9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  <a:p>
            <a:pPr fontAlgn="b"/>
            <a:r>
              <a:rPr lang="en-US" sz="900" dirty="0" err="1">
                <a:solidFill>
                  <a:schemeClr val="tx1"/>
                </a:solidFill>
              </a:rPr>
              <a:t>linearId</a:t>
            </a:r>
            <a:r>
              <a:rPr lang="en-US" sz="900" dirty="0">
                <a:solidFill>
                  <a:schemeClr val="tx1"/>
                </a:solidFill>
              </a:rPr>
              <a:t>: 123</a:t>
            </a:r>
          </a:p>
          <a:p>
            <a:pPr fontAlgn="b"/>
            <a:r>
              <a:rPr lang="en-US" sz="900" dirty="0">
                <a:solidFill>
                  <a:schemeClr val="tx1"/>
                </a:solidFill>
              </a:rPr>
              <a:t>status</a:t>
            </a:r>
            <a:r>
              <a:rPr lang="en-US" sz="900" b="1" dirty="0">
                <a:solidFill>
                  <a:schemeClr val="tx1"/>
                </a:solidFill>
              </a:rPr>
              <a:t>:  </a:t>
            </a:r>
            <a:r>
              <a:rPr lang="en-US" sz="900" dirty="0">
                <a:solidFill>
                  <a:schemeClr val="tx1"/>
                </a:solidFill>
              </a:rPr>
              <a:t>CANCEL</a:t>
            </a:r>
            <a:br>
              <a:rPr lang="en-US" sz="900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</a:br>
            <a:r>
              <a:rPr lang="en-US" sz="900" dirty="0">
                <a:solidFill>
                  <a:schemeClr val="tx1"/>
                </a:solidFill>
              </a:rPr>
              <a:t>Task: buy milk</a:t>
            </a:r>
          </a:p>
          <a:p>
            <a:pPr fontAlgn="b"/>
            <a:r>
              <a:rPr lang="en-US" sz="900" dirty="0" err="1">
                <a:solidFill>
                  <a:schemeClr val="tx1"/>
                </a:solidFill>
              </a:rPr>
              <a:t>entryDateTime</a:t>
            </a:r>
            <a:r>
              <a:rPr lang="en-US" sz="900" dirty="0">
                <a:solidFill>
                  <a:schemeClr val="tx1"/>
                </a:solidFill>
              </a:rPr>
              <a:t>:	2019-11-22T02:43:00.938Z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1507E597-1802-BE43-BCEB-1CDF3EFE7ACE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5935" y="2727694"/>
            <a:ext cx="285036" cy="285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0203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3364" y="279424"/>
            <a:ext cx="4904416" cy="524720"/>
          </a:xfrm>
        </p:spPr>
        <p:txBody>
          <a:bodyPr/>
          <a:lstStyle/>
          <a:p>
            <a:r>
              <a:rPr lang="en-US" dirty="0"/>
              <a:t>Flow – Task Cancel - New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242BC5-D6CA-044F-9636-708D0B72737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75100" y="995554"/>
            <a:ext cx="5346182" cy="4033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08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7050" y="323296"/>
            <a:ext cx="10972800" cy="834794"/>
          </a:xfrm>
        </p:spPr>
        <p:txBody>
          <a:bodyPr/>
          <a:lstStyle/>
          <a:p>
            <a:r>
              <a:rPr lang="en-US" dirty="0"/>
              <a:t>Transaction – Task Complete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531846" y="1240582"/>
            <a:ext cx="9714489" cy="2831236"/>
          </a:xfrm>
          <a:prstGeom prst="roundRect">
            <a:avLst>
              <a:gd name="adj" fmla="val 5156"/>
            </a:avLst>
          </a:prstGeom>
          <a:solidFill>
            <a:srgbClr val="B7D8D9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765884" y="1403042"/>
            <a:ext cx="85632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="1" noProof="0" dirty="0" err="1">
                <a:solidFill>
                  <a:srgbClr val="000000"/>
                </a:solidFill>
                <a:latin typeface="Century Gothic"/>
              </a:rPr>
              <a:t>TodoState</a:t>
            </a:r>
            <a:endParaRPr kumimoji="0" lang="en-US" sz="11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4290041" y="1866919"/>
            <a:ext cx="2114551" cy="637949"/>
          </a:xfrm>
          <a:prstGeom prst="roundRect">
            <a:avLst>
              <a:gd name="adj" fmla="val 5156"/>
            </a:avLst>
          </a:prstGeom>
          <a:solidFill>
            <a:schemeClr val="bg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Command: </a:t>
            </a:r>
            <a:r>
              <a:rPr lang="en-US" sz="900" b="1" noProof="0" dirty="0" err="1">
                <a:solidFill>
                  <a:srgbClr val="000000"/>
                </a:solidFill>
                <a:latin typeface="Century Gothic"/>
              </a:rPr>
              <a:t>TodoContract.</a:t>
            </a:r>
            <a:r>
              <a:rPr kumimoji="0" lang="en-US" sz="9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</a:rPr>
              <a:t>Complete</a:t>
            </a:r>
            <a:endParaRPr kumimoji="0" lang="en-US" sz="9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/>
            </a:endParaRPr>
          </a:p>
        </p:txBody>
      </p:sp>
      <p:cxnSp>
        <p:nvCxnSpPr>
          <p:cNvPr id="18" name="Straight Arrow Connector 17"/>
          <p:cNvCxnSpPr>
            <a:cxnSpLocks/>
            <a:stCxn id="11" idx="3"/>
          </p:cNvCxnSpPr>
          <p:nvPr/>
        </p:nvCxnSpPr>
        <p:spPr>
          <a:xfrm flipV="1">
            <a:off x="6404592" y="2183895"/>
            <a:ext cx="594267" cy="1999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17">
            <a:extLst>
              <a:ext uri="{FF2B5EF4-FFF2-40B4-BE49-F238E27FC236}">
                <a16:creationId xmlns:a16="http://schemas.microsoft.com/office/drawing/2014/main" id="{AD4F4FE6-797B-4CDC-A542-6AEAE8108657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3633238" y="2183385"/>
            <a:ext cx="656803" cy="2509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ounded Rectangle 52"/>
          <p:cNvSpPr/>
          <p:nvPr/>
        </p:nvSpPr>
        <p:spPr>
          <a:xfrm>
            <a:off x="2456980" y="3743084"/>
            <a:ext cx="731520" cy="457200"/>
          </a:xfrm>
          <a:prstGeom prst="roundRect">
            <a:avLst>
              <a:gd name="adj" fmla="val 5156"/>
            </a:avLst>
          </a:prstGeom>
          <a:solidFill>
            <a:schemeClr val="bg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noProof="0" dirty="0">
                <a:solidFill>
                  <a:srgbClr val="000000"/>
                </a:solidFill>
                <a:latin typeface="Century Gothic"/>
              </a:rPr>
              <a:t>S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ignature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95C7C52-040A-2D44-B817-F5B926B2DD3D}"/>
              </a:ext>
            </a:extLst>
          </p:cNvPr>
          <p:cNvGrpSpPr/>
          <p:nvPr/>
        </p:nvGrpSpPr>
        <p:grpSpPr>
          <a:xfrm>
            <a:off x="4259247" y="906630"/>
            <a:ext cx="640080" cy="502920"/>
            <a:chOff x="4259247" y="906630"/>
            <a:chExt cx="640080" cy="502920"/>
          </a:xfrm>
        </p:grpSpPr>
        <p:sp>
          <p:nvSpPr>
            <p:cNvPr id="33" name="Rounded Rectangle 32"/>
            <p:cNvSpPr/>
            <p:nvPr/>
          </p:nvSpPr>
          <p:spPr>
            <a:xfrm>
              <a:off x="4259247" y="906630"/>
              <a:ext cx="640080" cy="502920"/>
            </a:xfrm>
            <a:prstGeom prst="roundRect">
              <a:avLst>
                <a:gd name="adj" fmla="val 5156"/>
              </a:avLst>
            </a:prstGeom>
            <a:solidFill>
              <a:schemeClr val="bg1"/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900" dirty="0">
                  <a:solidFill>
                    <a:srgbClr val="000000"/>
                  </a:solidFill>
                  <a:latin typeface="Century Gothic"/>
                </a:rPr>
                <a:t>Initiator</a:t>
              </a: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+mn-ea"/>
                <a:cs typeface="+mn-cs"/>
              </a:endParaRPr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949E31B3-0086-324F-9BE9-B7112317CC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36769" y="1097913"/>
              <a:ext cx="285036" cy="285036"/>
            </a:xfrm>
            <a:prstGeom prst="rect">
              <a:avLst/>
            </a:prstGeom>
          </p:spPr>
        </p:pic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12E6E4B0-CF83-6C4B-8717-D693660DBEA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80222" y="3905955"/>
            <a:ext cx="285036" cy="285036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7D3747DB-5D3F-3745-97CA-9439420D39E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33103" y="2334948"/>
            <a:ext cx="285036" cy="285036"/>
          </a:xfrm>
          <a:prstGeom prst="rect">
            <a:avLst/>
          </a:prstGeom>
        </p:spPr>
      </p:pic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89CC65BA-1166-E74F-AE90-377F90088944}"/>
              </a:ext>
            </a:extLst>
          </p:cNvPr>
          <p:cNvSpPr/>
          <p:nvPr/>
        </p:nvSpPr>
        <p:spPr>
          <a:xfrm>
            <a:off x="729045" y="1705388"/>
            <a:ext cx="2930001" cy="1229647"/>
          </a:xfrm>
          <a:prstGeom prst="roundRect">
            <a:avLst>
              <a:gd name="adj" fmla="val 5156"/>
            </a:avLst>
          </a:prstGeom>
          <a:solidFill>
            <a:schemeClr val="bg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Output </a:t>
            </a:r>
            <a:r>
              <a:rPr lang="en-US" sz="900" b="1" dirty="0" err="1">
                <a:solidFill>
                  <a:srgbClr val="000000"/>
                </a:solidFill>
                <a:latin typeface="Century Gothic"/>
              </a:rPr>
              <a:t>TodoState</a:t>
            </a:r>
            <a:endParaRPr kumimoji="0" lang="en-US" sz="9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  <a:p>
            <a:pPr fontAlgn="b"/>
            <a:r>
              <a:rPr lang="en-US" sz="900" dirty="0" err="1">
                <a:solidFill>
                  <a:schemeClr val="tx1"/>
                </a:solidFill>
              </a:rPr>
              <a:t>linearId</a:t>
            </a:r>
            <a:r>
              <a:rPr lang="en-US" sz="900" dirty="0">
                <a:solidFill>
                  <a:schemeClr val="tx1"/>
                </a:solidFill>
              </a:rPr>
              <a:t>: 123</a:t>
            </a:r>
          </a:p>
          <a:p>
            <a:pPr fontAlgn="b"/>
            <a:r>
              <a:rPr lang="en-US" sz="900" dirty="0">
                <a:solidFill>
                  <a:schemeClr val="tx1"/>
                </a:solidFill>
              </a:rPr>
              <a:t>status</a:t>
            </a:r>
            <a:r>
              <a:rPr lang="en-US" sz="900" b="1" dirty="0">
                <a:solidFill>
                  <a:schemeClr val="tx1"/>
                </a:solidFill>
              </a:rPr>
              <a:t>:  </a:t>
            </a:r>
            <a:r>
              <a:rPr lang="en-US" sz="900" dirty="0">
                <a:solidFill>
                  <a:schemeClr val="tx1"/>
                </a:solidFill>
              </a:rPr>
              <a:t>NEW</a:t>
            </a:r>
            <a:br>
              <a:rPr lang="en-US" sz="900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</a:br>
            <a:r>
              <a:rPr lang="en-US" sz="900" dirty="0">
                <a:solidFill>
                  <a:schemeClr val="tx1"/>
                </a:solidFill>
              </a:rPr>
              <a:t>Task: buy milk</a:t>
            </a:r>
          </a:p>
          <a:p>
            <a:pPr fontAlgn="b"/>
            <a:r>
              <a:rPr lang="en-US" sz="900" dirty="0" err="1">
                <a:solidFill>
                  <a:schemeClr val="tx1"/>
                </a:solidFill>
              </a:rPr>
              <a:t>entryDateTime</a:t>
            </a:r>
            <a:r>
              <a:rPr lang="en-US" sz="900" dirty="0">
                <a:solidFill>
                  <a:schemeClr val="tx1"/>
                </a:solidFill>
              </a:rPr>
              <a:t>:	2019-11-22T02:43:00.938Z</a:t>
            </a:r>
          </a:p>
        </p:txBody>
      </p:sp>
      <p:sp>
        <p:nvSpPr>
          <p:cNvPr id="21" name="Rounded Rectangle 9">
            <a:extLst>
              <a:ext uri="{FF2B5EF4-FFF2-40B4-BE49-F238E27FC236}">
                <a16:creationId xmlns:a16="http://schemas.microsoft.com/office/drawing/2014/main" id="{1514DE9F-70DD-BE47-A60B-AA176AC1A754}"/>
              </a:ext>
            </a:extLst>
          </p:cNvPr>
          <p:cNvSpPr/>
          <p:nvPr/>
        </p:nvSpPr>
        <p:spPr>
          <a:xfrm>
            <a:off x="6998859" y="1705388"/>
            <a:ext cx="2695647" cy="1049700"/>
          </a:xfrm>
          <a:prstGeom prst="roundRect">
            <a:avLst>
              <a:gd name="adj" fmla="val 5156"/>
            </a:avLst>
          </a:prstGeom>
          <a:solidFill>
            <a:schemeClr val="bg1">
              <a:lumMod val="85000"/>
            </a:schemeClr>
          </a:solidFill>
          <a:ln w="158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No output State</a:t>
            </a:r>
            <a:endParaRPr kumimoji="0" lang="en-US" sz="900" b="1" i="0" u="none" strike="noStrike" kern="1200" cap="none" spc="0" normalizeH="0" baseline="0" noProof="0" dirty="0">
              <a:ln>
                <a:noFill/>
              </a:ln>
              <a:solidFill>
                <a:srgbClr val="2B79F0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604426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3364" y="279424"/>
            <a:ext cx="4904416" cy="524720"/>
          </a:xfrm>
        </p:spPr>
        <p:txBody>
          <a:bodyPr/>
          <a:lstStyle/>
          <a:p>
            <a:r>
              <a:rPr lang="en-US" dirty="0"/>
              <a:t>Flow – Task Complete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94B1F64-B112-DD45-B594-AC5E7817CF0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84699" y="478096"/>
            <a:ext cx="4512647" cy="4436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0482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0251" y="328626"/>
            <a:ext cx="10972800" cy="657335"/>
          </a:xfrm>
        </p:spPr>
        <p:txBody>
          <a:bodyPr/>
          <a:lstStyle/>
          <a:p>
            <a:r>
              <a:rPr lang="en-US" dirty="0"/>
              <a:t>States – </a:t>
            </a:r>
            <a:r>
              <a:rPr lang="en-US" dirty="0" err="1"/>
              <a:t>TodoState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4711835" y="1836423"/>
            <a:ext cx="6050281" cy="2759467"/>
          </a:xfrm>
          <a:prstGeom prst="roundRect">
            <a:avLst>
              <a:gd name="adj" fmla="val 5156"/>
            </a:avLst>
          </a:prstGeom>
          <a:solidFill>
            <a:srgbClr val="B7D8D9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4969010" y="2444873"/>
            <a:ext cx="847725" cy="637949"/>
          </a:xfrm>
          <a:prstGeom prst="roundRect">
            <a:avLst>
              <a:gd name="adj" fmla="val 5156"/>
            </a:avLst>
          </a:prstGeom>
          <a:solidFill>
            <a:schemeClr val="bg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Contract Code Reference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772349" y="1961946"/>
            <a:ext cx="85632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="1" dirty="0" err="1">
                <a:solidFill>
                  <a:srgbClr val="000000"/>
                </a:solidFill>
                <a:latin typeface="Century Gothic"/>
              </a:rPr>
              <a:t>TodoState</a:t>
            </a:r>
            <a:endParaRPr kumimoji="0" lang="en-US" sz="11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21693" y="1136152"/>
            <a:ext cx="15408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noProof="0" dirty="0" err="1">
                <a:solidFill>
                  <a:srgbClr val="000000"/>
                </a:solidFill>
                <a:latin typeface="Century Gothic"/>
              </a:rPr>
              <a:t>TodoContract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767181" y="1005347"/>
            <a:ext cx="44916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Bob</a:t>
            </a:r>
          </a:p>
        </p:txBody>
      </p:sp>
      <p:cxnSp>
        <p:nvCxnSpPr>
          <p:cNvPr id="15" name="Straight Arrow Connector 14"/>
          <p:cNvCxnSpPr>
            <a:cxnSpLocks/>
            <a:endCxn id="8" idx="0"/>
          </p:cNvCxnSpPr>
          <p:nvPr/>
        </p:nvCxnSpPr>
        <p:spPr>
          <a:xfrm>
            <a:off x="6276399" y="1462088"/>
            <a:ext cx="1460577" cy="37433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ounded Rectangle 15"/>
          <p:cNvSpPr/>
          <p:nvPr/>
        </p:nvSpPr>
        <p:spPr>
          <a:xfrm>
            <a:off x="326571" y="1624897"/>
            <a:ext cx="3651201" cy="3588668"/>
          </a:xfrm>
          <a:prstGeom prst="roundRect">
            <a:avLst>
              <a:gd name="adj" fmla="val 5156"/>
            </a:avLst>
          </a:prstGeom>
          <a:solidFill>
            <a:schemeClr val="bg1"/>
          </a:solidFill>
          <a:ln w="28575">
            <a:solidFill>
              <a:srgbClr val="B7D8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Contract Code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Verify that:</a:t>
            </a:r>
          </a:p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182880" algn="l"/>
              </a:tabLst>
              <a:defRPr/>
            </a:pPr>
            <a:r>
              <a:rPr lang="en-US" sz="900" b="1" dirty="0">
                <a:solidFill>
                  <a:srgbClr val="000000"/>
                </a:solidFill>
                <a:latin typeface="Century Gothic"/>
              </a:rPr>
              <a:t>Create</a:t>
            </a:r>
            <a:endParaRPr kumimoji="0" lang="en-US" sz="9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  <a:p>
            <a:pPr marL="628650" marR="0" lvl="1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182880" algn="l"/>
              </a:tabLst>
              <a:defRPr/>
            </a:pPr>
            <a:r>
              <a:rPr lang="en-US" sz="900" dirty="0">
                <a:solidFill>
                  <a:srgbClr val="000000"/>
                </a:solidFill>
                <a:latin typeface="Century Gothic"/>
              </a:rPr>
              <a:t>No input state</a:t>
            </a:r>
          </a:p>
          <a:p>
            <a:pPr marL="628650" marR="0" lvl="1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182880" algn="l"/>
              </a:tabLst>
              <a:defRPr/>
            </a:pPr>
            <a:r>
              <a:rPr lang="en-US" sz="900" dirty="0">
                <a:solidFill>
                  <a:srgbClr val="000000"/>
                </a:solidFill>
                <a:latin typeface="Century Gothic"/>
              </a:rPr>
              <a:t>Single output</a:t>
            </a:r>
          </a:p>
          <a:p>
            <a:pPr marL="628650" marR="0" lvl="1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182880" algn="l"/>
              </a:tabLst>
              <a:defRPr/>
            </a:pPr>
            <a:r>
              <a:rPr lang="en-US" sz="900" dirty="0">
                <a:solidFill>
                  <a:srgbClr val="000000"/>
                </a:solidFill>
                <a:latin typeface="Century Gothic"/>
              </a:rPr>
              <a:t>s</a:t>
            </a:r>
            <a:r>
              <a:rPr lang="en-US" sz="900" noProof="0" dirty="0" err="1">
                <a:solidFill>
                  <a:srgbClr val="000000"/>
                </a:solidFill>
                <a:latin typeface="Century Gothic"/>
              </a:rPr>
              <a:t>tatus</a:t>
            </a:r>
            <a:r>
              <a:rPr lang="en-US" sz="900" noProof="0" dirty="0">
                <a:solidFill>
                  <a:srgbClr val="000000"/>
                </a:solidFill>
                <a:latin typeface="Century Gothic"/>
              </a:rPr>
              <a:t> must be NEW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  <a:p>
            <a:pPr marL="628650" marR="0" lvl="1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182880" algn="l"/>
              </a:tabLst>
              <a:defRPr/>
            </a:pPr>
            <a:r>
              <a:rPr lang="en-US" sz="900" dirty="0">
                <a:solidFill>
                  <a:srgbClr val="000000"/>
                </a:solidFill>
                <a:latin typeface="Century Gothic"/>
              </a:rPr>
              <a:t>Signed by participants</a:t>
            </a:r>
          </a:p>
          <a:p>
            <a:pPr marR="0" lvl="1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>
                <a:tab pos="182880" algn="l"/>
              </a:tabLst>
              <a:defRPr/>
            </a:pPr>
            <a:endParaRPr lang="en-US" sz="900" dirty="0">
              <a:solidFill>
                <a:srgbClr val="000000"/>
              </a:solidFill>
              <a:latin typeface="Century Gothic"/>
            </a:endParaRPr>
          </a:p>
          <a:p>
            <a:pPr marL="171450" indent="-171450" defTabSz="457200">
              <a:buFont typeface="Arial" panose="020B0604020202020204" pitchFamily="34" charset="0"/>
              <a:buChar char="•"/>
              <a:tabLst>
                <a:tab pos="182880" algn="l"/>
              </a:tabLst>
              <a:defRPr/>
            </a:pPr>
            <a:r>
              <a:rPr lang="en-US" sz="900" b="1" dirty="0">
                <a:solidFill>
                  <a:srgbClr val="000000"/>
                </a:solidFill>
                <a:latin typeface="Century Gothic"/>
              </a:rPr>
              <a:t>Cancel</a:t>
            </a:r>
          </a:p>
          <a:p>
            <a:pPr marL="628650" lvl="1" indent="-171450" defTabSz="457200">
              <a:buFont typeface="Arial" panose="020B0604020202020204" pitchFamily="34" charset="0"/>
              <a:buChar char="•"/>
              <a:tabLst>
                <a:tab pos="182880" algn="l"/>
              </a:tabLst>
              <a:defRPr/>
            </a:pPr>
            <a:r>
              <a:rPr lang="en-US" sz="900" dirty="0">
                <a:solidFill>
                  <a:srgbClr val="000000"/>
                </a:solidFill>
                <a:latin typeface="Century Gothic"/>
              </a:rPr>
              <a:t>Single input</a:t>
            </a:r>
          </a:p>
          <a:p>
            <a:pPr marL="628650" lvl="1" indent="-171450" defTabSz="457200">
              <a:buFont typeface="Arial" panose="020B0604020202020204" pitchFamily="34" charset="0"/>
              <a:buChar char="•"/>
              <a:tabLst>
                <a:tab pos="182880" algn="l"/>
              </a:tabLst>
              <a:defRPr/>
            </a:pPr>
            <a:r>
              <a:rPr lang="en-US" sz="900" dirty="0">
                <a:solidFill>
                  <a:srgbClr val="000000"/>
                </a:solidFill>
                <a:latin typeface="Century Gothic"/>
              </a:rPr>
              <a:t>Single output</a:t>
            </a:r>
          </a:p>
          <a:p>
            <a:pPr marL="628650" lvl="1" indent="-171450" defTabSz="457200">
              <a:buFont typeface="Arial" panose="020B0604020202020204" pitchFamily="34" charset="0"/>
              <a:buChar char="•"/>
              <a:tabLst>
                <a:tab pos="182880" algn="l"/>
              </a:tabLst>
              <a:defRPr/>
            </a:pPr>
            <a:r>
              <a:rPr lang="en-US" sz="900" dirty="0">
                <a:solidFill>
                  <a:srgbClr val="000000"/>
                </a:solidFill>
                <a:latin typeface="Century Gothic"/>
              </a:rPr>
              <a:t>Input and output values are identical </a:t>
            </a:r>
          </a:p>
          <a:p>
            <a:pPr marL="628650" lvl="1" indent="-171450" defTabSz="457200">
              <a:buFont typeface="Arial" panose="020B0604020202020204" pitchFamily="34" charset="0"/>
              <a:buChar char="•"/>
              <a:tabLst>
                <a:tab pos="182880" algn="l"/>
              </a:tabLst>
              <a:defRPr/>
            </a:pPr>
            <a:r>
              <a:rPr lang="en-US" sz="900" dirty="0">
                <a:solidFill>
                  <a:srgbClr val="000000"/>
                </a:solidFill>
                <a:latin typeface="Century Gothic"/>
              </a:rPr>
              <a:t>Input must be NEW or CANCEL status</a:t>
            </a:r>
          </a:p>
          <a:p>
            <a:pPr marL="628650" lvl="1" indent="-171450" defTabSz="457200">
              <a:buFont typeface="Arial" panose="020B0604020202020204" pitchFamily="34" charset="0"/>
              <a:buChar char="•"/>
              <a:tabLst>
                <a:tab pos="182880" algn="l"/>
              </a:tabLst>
              <a:defRPr/>
            </a:pPr>
            <a:r>
              <a:rPr lang="en-US" sz="900" dirty="0">
                <a:solidFill>
                  <a:srgbClr val="000000"/>
                </a:solidFill>
                <a:latin typeface="Century Gothic"/>
              </a:rPr>
              <a:t>Output must be NEW if input is CANCEL status</a:t>
            </a:r>
          </a:p>
          <a:p>
            <a:pPr marL="628650" lvl="1" indent="-171450" defTabSz="457200">
              <a:buFont typeface="Arial" panose="020B0604020202020204" pitchFamily="34" charset="0"/>
              <a:buChar char="•"/>
              <a:tabLst>
                <a:tab pos="182880" algn="l"/>
              </a:tabLst>
              <a:defRPr/>
            </a:pPr>
            <a:r>
              <a:rPr lang="en-US" sz="900" dirty="0">
                <a:solidFill>
                  <a:srgbClr val="000000"/>
                </a:solidFill>
                <a:latin typeface="Century Gothic"/>
              </a:rPr>
              <a:t>Output must be CANCEL if input is NEW status</a:t>
            </a:r>
          </a:p>
          <a:p>
            <a:pPr marL="628650" lvl="1" indent="-171450" defTabSz="457200">
              <a:buFont typeface="Arial" panose="020B0604020202020204" pitchFamily="34" charset="0"/>
              <a:buChar char="•"/>
              <a:tabLst>
                <a:tab pos="182880" algn="l"/>
              </a:tabLst>
              <a:defRPr/>
            </a:pPr>
            <a:r>
              <a:rPr lang="en-US" sz="900" dirty="0">
                <a:solidFill>
                  <a:srgbClr val="000000"/>
                </a:solidFill>
                <a:latin typeface="Century Gothic"/>
              </a:rPr>
              <a:t>Signed by participants</a:t>
            </a:r>
          </a:p>
          <a:p>
            <a:pPr lvl="1" defTabSz="457200">
              <a:tabLst>
                <a:tab pos="182880" algn="l"/>
              </a:tabLst>
              <a:defRPr/>
            </a:pPr>
            <a:endParaRPr lang="en-US" sz="900" dirty="0">
              <a:solidFill>
                <a:srgbClr val="000000"/>
              </a:solidFill>
              <a:latin typeface="Century Gothic"/>
            </a:endParaRPr>
          </a:p>
          <a:p>
            <a:pPr marL="171450" indent="-171450" defTabSz="457200">
              <a:buFont typeface="Arial" panose="020B0604020202020204" pitchFamily="34" charset="0"/>
              <a:buChar char="•"/>
              <a:tabLst>
                <a:tab pos="182880" algn="l"/>
              </a:tabLst>
              <a:defRPr/>
            </a:pPr>
            <a:r>
              <a:rPr lang="en-US" sz="900" b="1" dirty="0">
                <a:solidFill>
                  <a:srgbClr val="000000"/>
                </a:solidFill>
                <a:latin typeface="Century Gothic"/>
              </a:rPr>
              <a:t>Complete</a:t>
            </a:r>
          </a:p>
          <a:p>
            <a:pPr marL="628650" lvl="1" indent="-171450" defTabSz="457200">
              <a:buFont typeface="Arial" panose="020B0604020202020204" pitchFamily="34" charset="0"/>
              <a:buChar char="•"/>
              <a:tabLst>
                <a:tab pos="182880" algn="l"/>
              </a:tabLst>
              <a:defRPr/>
            </a:pPr>
            <a:r>
              <a:rPr lang="en-US" sz="900" dirty="0">
                <a:solidFill>
                  <a:srgbClr val="000000"/>
                </a:solidFill>
                <a:latin typeface="Century Gothic"/>
              </a:rPr>
              <a:t>Single input</a:t>
            </a:r>
          </a:p>
          <a:p>
            <a:pPr marL="628650" lvl="1" indent="-171450" defTabSz="457200">
              <a:buFont typeface="Arial" panose="020B0604020202020204" pitchFamily="34" charset="0"/>
              <a:buChar char="•"/>
              <a:tabLst>
                <a:tab pos="182880" algn="l"/>
              </a:tabLst>
              <a:defRPr/>
            </a:pPr>
            <a:r>
              <a:rPr lang="en-US" sz="900" dirty="0">
                <a:solidFill>
                  <a:srgbClr val="000000"/>
                </a:solidFill>
                <a:latin typeface="Century Gothic"/>
              </a:rPr>
              <a:t>No output State if all participants completed </a:t>
            </a:r>
          </a:p>
          <a:p>
            <a:pPr marL="628650" lvl="1" indent="-171450" defTabSz="457200">
              <a:buFont typeface="Arial" panose="020B0604020202020204" pitchFamily="34" charset="0"/>
              <a:buChar char="•"/>
              <a:tabLst>
                <a:tab pos="182880" algn="l"/>
              </a:tabLst>
              <a:defRPr/>
            </a:pPr>
            <a:r>
              <a:rPr lang="en-US" sz="900" dirty="0">
                <a:solidFill>
                  <a:srgbClr val="000000"/>
                </a:solidFill>
                <a:latin typeface="Century Gothic"/>
              </a:rPr>
              <a:t>Single output state if more than 1 participant</a:t>
            </a:r>
          </a:p>
          <a:p>
            <a:pPr marL="628650" lvl="1" indent="-171450" defTabSz="457200">
              <a:buFont typeface="Arial" panose="020B0604020202020204" pitchFamily="34" charset="0"/>
              <a:buChar char="•"/>
              <a:tabLst>
                <a:tab pos="182880" algn="l"/>
              </a:tabLst>
              <a:defRPr/>
            </a:pPr>
            <a:r>
              <a:rPr lang="en-US" sz="900" dirty="0">
                <a:solidFill>
                  <a:srgbClr val="000000"/>
                </a:solidFill>
                <a:latin typeface="Century Gothic"/>
              </a:rPr>
              <a:t>Output must be Completed if more than 1 participant</a:t>
            </a:r>
          </a:p>
          <a:p>
            <a:pPr marL="628650" lvl="1" indent="-171450" defTabSz="457200">
              <a:buFont typeface="Arial" panose="020B0604020202020204" pitchFamily="34" charset="0"/>
              <a:buChar char="•"/>
              <a:tabLst>
                <a:tab pos="182880" algn="l"/>
              </a:tabLst>
              <a:defRPr/>
            </a:pPr>
            <a:r>
              <a:rPr lang="en-US" sz="900" dirty="0">
                <a:solidFill>
                  <a:srgbClr val="000000"/>
                </a:solidFill>
                <a:latin typeface="Century Gothic"/>
              </a:rPr>
              <a:t>Signed by participants</a:t>
            </a:r>
          </a:p>
          <a:p>
            <a:pPr marL="171450" indent="-171450" defTabSz="457200">
              <a:buFont typeface="Arial" panose="020B0604020202020204" pitchFamily="34" charset="0"/>
              <a:buChar char="•"/>
              <a:tabLst>
                <a:tab pos="182880" algn="l"/>
              </a:tabLst>
              <a:defRPr/>
            </a:pPr>
            <a:endParaRPr lang="en-US" sz="900" b="1" dirty="0">
              <a:solidFill>
                <a:srgbClr val="000000"/>
              </a:solidFill>
              <a:latin typeface="Century Gothic"/>
            </a:endParaRPr>
          </a:p>
          <a:p>
            <a:pPr marL="628650" marR="0" lvl="1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182880" algn="l"/>
              </a:tabLst>
              <a:defRPr/>
            </a:pPr>
            <a:endParaRPr lang="en-US" sz="900" dirty="0">
              <a:solidFill>
                <a:srgbClr val="000000"/>
              </a:solidFill>
              <a:latin typeface="Century Gothic"/>
            </a:endParaRPr>
          </a:p>
        </p:txBody>
      </p:sp>
      <p:cxnSp>
        <p:nvCxnSpPr>
          <p:cNvPr id="17" name="Straight Arrow Connector 17"/>
          <p:cNvCxnSpPr>
            <a:cxnSpLocks/>
            <a:stCxn id="9" idx="1"/>
            <a:endCxn id="16" idx="3"/>
          </p:cNvCxnSpPr>
          <p:nvPr/>
        </p:nvCxnSpPr>
        <p:spPr>
          <a:xfrm rot="10800000" flipV="1">
            <a:off x="3977772" y="2763847"/>
            <a:ext cx="991238" cy="655383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ounded Rectangle 10">
            <a:extLst>
              <a:ext uri="{FF2B5EF4-FFF2-40B4-BE49-F238E27FC236}">
                <a16:creationId xmlns:a16="http://schemas.microsoft.com/office/drawing/2014/main" id="{1BD53CF8-5C2E-4127-8793-1DAA67B0FBC7}"/>
              </a:ext>
            </a:extLst>
          </p:cNvPr>
          <p:cNvSpPr/>
          <p:nvPr/>
        </p:nvSpPr>
        <p:spPr>
          <a:xfrm>
            <a:off x="6179962" y="2313353"/>
            <a:ext cx="4246874" cy="2142396"/>
          </a:xfrm>
          <a:prstGeom prst="roundRect">
            <a:avLst>
              <a:gd name="adj" fmla="val 5156"/>
            </a:avLst>
          </a:prstGeom>
          <a:solidFill>
            <a:schemeClr val="bg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Whereas: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  <a:p>
            <a:pPr lvl="0">
              <a:defRPr/>
            </a:pPr>
            <a:r>
              <a:rPr lang="en-US" sz="900" dirty="0" err="1">
                <a:solidFill>
                  <a:schemeClr val="tx1"/>
                </a:solidFill>
                <a:latin typeface="Verdana" pitchFamily="34" charset="0"/>
              </a:rPr>
              <a:t>LinearState</a:t>
            </a:r>
            <a:r>
              <a:rPr lang="en-US" sz="900" dirty="0">
                <a:solidFill>
                  <a:schemeClr val="tx1"/>
                </a:solidFill>
                <a:latin typeface="Verdana" pitchFamily="34" charset="0"/>
              </a:rPr>
              <a:t> //</a:t>
            </a:r>
            <a:br>
              <a:rPr lang="en-US" sz="900" dirty="0">
                <a:solidFill>
                  <a:schemeClr val="tx1"/>
                </a:solidFill>
                <a:latin typeface="Verdana" pitchFamily="34" charset="0"/>
              </a:rPr>
            </a:br>
            <a:r>
              <a:rPr lang="en-US" sz="900" dirty="0">
                <a:solidFill>
                  <a:schemeClr val="tx1"/>
                </a:solidFill>
                <a:latin typeface="Verdana" pitchFamily="34" charset="0"/>
              </a:rPr>
              <a:t>	</a:t>
            </a:r>
            <a:r>
              <a:rPr lang="en-US" sz="900" dirty="0" err="1">
                <a:solidFill>
                  <a:schemeClr val="tx1"/>
                </a:solidFill>
                <a:latin typeface="Verdana" pitchFamily="34" charset="0"/>
              </a:rPr>
              <a:t>linearId</a:t>
            </a:r>
            <a:r>
              <a:rPr lang="en-US" sz="900" dirty="0">
                <a:solidFill>
                  <a:schemeClr val="tx1"/>
                </a:solidFill>
                <a:latin typeface="Verdana" pitchFamily="34" charset="0"/>
              </a:rPr>
              <a:t> = 123</a:t>
            </a:r>
            <a:br>
              <a:rPr lang="en-US" sz="900" dirty="0">
                <a:solidFill>
                  <a:schemeClr val="tx1"/>
                </a:solidFill>
                <a:latin typeface="Verdana" pitchFamily="34" charset="0"/>
              </a:rPr>
            </a:br>
            <a:r>
              <a:rPr lang="en-US" sz="900" dirty="0">
                <a:solidFill>
                  <a:schemeClr val="tx1"/>
                </a:solidFill>
                <a:latin typeface="Verdana" pitchFamily="34" charset="0"/>
              </a:rPr>
              <a:t>	owner = bob</a:t>
            </a:r>
          </a:p>
          <a:p>
            <a:pPr lvl="0">
              <a:defRPr/>
            </a:pPr>
            <a:r>
              <a:rPr lang="en-US" sz="900" dirty="0">
                <a:solidFill>
                  <a:schemeClr val="tx1"/>
                </a:solidFill>
              </a:rPr>
              <a:t>	</a:t>
            </a:r>
            <a:r>
              <a:rPr lang="en-US" sz="900" dirty="0">
                <a:solidFill>
                  <a:schemeClr val="tx1"/>
                </a:solidFill>
                <a:latin typeface="Verdana" pitchFamily="34" charset="0"/>
              </a:rPr>
              <a:t>status = NEW, CANCELED or COMPLETED</a:t>
            </a:r>
          </a:p>
          <a:p>
            <a:pPr lvl="0">
              <a:defRPr/>
            </a:pPr>
            <a:r>
              <a:rPr lang="en-US" sz="900" dirty="0">
                <a:solidFill>
                  <a:schemeClr val="tx1"/>
                </a:solidFill>
                <a:latin typeface="Verdana" pitchFamily="34" charset="0"/>
              </a:rPr>
              <a:t>	task = buy milk</a:t>
            </a:r>
          </a:p>
          <a:p>
            <a:pPr lvl="0">
              <a:defRPr/>
            </a:pPr>
            <a:r>
              <a:rPr lang="en-US" sz="900" dirty="0">
                <a:solidFill>
                  <a:schemeClr val="tx1"/>
                </a:solidFill>
                <a:latin typeface="Verdana" pitchFamily="34" charset="0"/>
              </a:rPr>
              <a:t>	</a:t>
            </a:r>
            <a:r>
              <a:rPr lang="en-US" sz="900" dirty="0" err="1">
                <a:solidFill>
                  <a:schemeClr val="tx1"/>
                </a:solidFill>
                <a:latin typeface="Verdana" pitchFamily="34" charset="0"/>
              </a:rPr>
              <a:t>entryDateTime</a:t>
            </a:r>
            <a:r>
              <a:rPr lang="en-US" sz="900" dirty="0">
                <a:solidFill>
                  <a:schemeClr val="tx1"/>
                </a:solidFill>
                <a:latin typeface="Verdana" pitchFamily="34" charset="0"/>
              </a:rPr>
              <a:t> = 2019-11-22T08:15:30Z</a:t>
            </a:r>
            <a:br>
              <a:rPr lang="en-US" sz="900" dirty="0">
                <a:solidFill>
                  <a:schemeClr val="tx1"/>
                </a:solidFill>
                <a:latin typeface="Verdana" pitchFamily="34" charset="0"/>
              </a:rPr>
            </a:br>
            <a:r>
              <a:rPr lang="en-US" sz="900" dirty="0">
                <a:solidFill>
                  <a:schemeClr val="tx1"/>
                </a:solidFill>
                <a:latin typeface="Verdana" pitchFamily="34" charset="0"/>
              </a:rPr>
              <a:t>	participants = bob</a:t>
            </a:r>
          </a:p>
          <a:p>
            <a:pPr lvl="0">
              <a:defRPr/>
            </a:pPr>
            <a:r>
              <a:rPr lang="en-US" sz="900" dirty="0">
                <a:solidFill>
                  <a:schemeClr val="tx1"/>
                </a:solidFill>
                <a:latin typeface="Verdana" pitchFamily="34" charset="0"/>
              </a:rPr>
              <a:t>	</a:t>
            </a:r>
            <a:r>
              <a:rPr lang="en-US" sz="900" dirty="0" err="1">
                <a:solidFill>
                  <a:schemeClr val="tx1"/>
                </a:solidFill>
                <a:latin typeface="Verdana" pitchFamily="34" charset="0"/>
              </a:rPr>
              <a:t>participantsCompleted</a:t>
            </a:r>
            <a:r>
              <a:rPr lang="en-US" sz="900" dirty="0">
                <a:solidFill>
                  <a:schemeClr val="tx1"/>
                </a:solidFill>
                <a:latin typeface="Verdana" pitchFamily="34" charset="0"/>
              </a:rPr>
              <a:t> =bob, </a:t>
            </a:r>
            <a:r>
              <a:rPr lang="en-US" sz="900" dirty="0" err="1">
                <a:solidFill>
                  <a:schemeClr val="tx1"/>
                </a:solidFill>
                <a:latin typeface="Verdana" pitchFamily="34" charset="0"/>
              </a:rPr>
              <a:t>alice</a:t>
            </a:r>
            <a:r>
              <a:rPr lang="en-US" sz="900" dirty="0">
                <a:solidFill>
                  <a:schemeClr val="tx1"/>
                </a:solidFill>
                <a:latin typeface="Verdana" pitchFamily="34" charset="0"/>
              </a:rPr>
              <a:t>, carl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entury Gothic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E399210-9F38-7A43-B830-AEAA1FE9F85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91363" y="1266957"/>
            <a:ext cx="285036" cy="285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5475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F17E22-A04D-D340-99AD-499D41E62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this is better 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915749-EDB5-8E4A-A690-AD6680B69A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323" y="1416083"/>
            <a:ext cx="10972800" cy="2108717"/>
          </a:xfrm>
        </p:spPr>
        <p:txBody>
          <a:bodyPr/>
          <a:lstStyle/>
          <a:p>
            <a:r>
              <a:rPr lang="en-US" dirty="0"/>
              <a:t>Each record is digitally signed</a:t>
            </a:r>
          </a:p>
          <a:p>
            <a:r>
              <a:rPr lang="en-US" dirty="0"/>
              <a:t>Each update is attested and signed by the notary</a:t>
            </a:r>
          </a:p>
          <a:p>
            <a:r>
              <a:rPr lang="en-US" dirty="0"/>
              <a:t>Each update consumes its previous records and creates a new hash to making reference to its previous state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3EEF481-F11F-C44E-BA4E-55A2907FB508}"/>
              </a:ext>
            </a:extLst>
          </p:cNvPr>
          <p:cNvSpPr/>
          <p:nvPr/>
        </p:nvSpPr>
        <p:spPr>
          <a:xfrm>
            <a:off x="730251" y="4394718"/>
            <a:ext cx="5234473" cy="449101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UPDATE SET salary = salary * 1.10 FROM employee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027025D-1F86-3F4E-90D8-1D3DBF3EFBAC}"/>
              </a:ext>
            </a:extLst>
          </p:cNvPr>
          <p:cNvSpPr/>
          <p:nvPr/>
        </p:nvSpPr>
        <p:spPr>
          <a:xfrm>
            <a:off x="730250" y="5312228"/>
            <a:ext cx="5234473" cy="449101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DELETE FROM employee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7F68A4A-DED5-0144-AA54-F63B25C6B4EA}"/>
              </a:ext>
            </a:extLst>
          </p:cNvPr>
          <p:cNvSpPr/>
          <p:nvPr/>
        </p:nvSpPr>
        <p:spPr>
          <a:xfrm rot="2817588">
            <a:off x="2472610" y="4488639"/>
            <a:ext cx="1240971" cy="26125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rgbClr val="FF0000"/>
                </a:solidFill>
              </a:rPr>
              <a:t>Not Possible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02547C0-CEB1-4B42-BB84-AC464007269A}"/>
              </a:ext>
            </a:extLst>
          </p:cNvPr>
          <p:cNvSpPr/>
          <p:nvPr/>
        </p:nvSpPr>
        <p:spPr>
          <a:xfrm rot="2817588">
            <a:off x="3510533" y="5512049"/>
            <a:ext cx="1240971" cy="26125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rgbClr val="FF0000"/>
                </a:solidFill>
              </a:rPr>
              <a:t>Not Possible</a:t>
            </a:r>
          </a:p>
        </p:txBody>
      </p:sp>
    </p:spTree>
    <p:extLst>
      <p:ext uri="{BB962C8B-B14F-4D97-AF65-F5344CB8AC3E}">
        <p14:creationId xmlns:p14="http://schemas.microsoft.com/office/powerpoint/2010/main" val="31760862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BD1EF7D-8F2E-C741-9DEF-B4DFE1B070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Nodes</a:t>
            </a:r>
          </a:p>
        </p:txBody>
      </p:sp>
    </p:spTree>
    <p:extLst>
      <p:ext uri="{BB962C8B-B14F-4D97-AF65-F5344CB8AC3E}">
        <p14:creationId xmlns:p14="http://schemas.microsoft.com/office/powerpoint/2010/main" val="23107773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9E4F0819-FE66-DC43-9DC1-9C84DF3D12F1}"/>
              </a:ext>
            </a:extLst>
          </p:cNvPr>
          <p:cNvGrpSpPr/>
          <p:nvPr/>
        </p:nvGrpSpPr>
        <p:grpSpPr>
          <a:xfrm>
            <a:off x="1942321" y="517849"/>
            <a:ext cx="914400" cy="914400"/>
            <a:chOff x="5638800" y="2971800"/>
            <a:chExt cx="914400" cy="914400"/>
          </a:xfrm>
        </p:grpSpPr>
        <p:pic>
          <p:nvPicPr>
            <p:cNvPr id="3" name="Graphic 2" descr="Laptop">
              <a:extLst>
                <a:ext uri="{FF2B5EF4-FFF2-40B4-BE49-F238E27FC236}">
                  <a16:creationId xmlns:a16="http://schemas.microsoft.com/office/drawing/2014/main" id="{B2BA3692-8A4C-5840-BB34-A62386C0FC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638800" y="2971800"/>
              <a:ext cx="914400" cy="914400"/>
            </a:xfrm>
            <a:prstGeom prst="rect">
              <a:avLst/>
            </a:prstGeom>
          </p:spPr>
        </p:pic>
        <p:pic>
          <p:nvPicPr>
            <p:cNvPr id="5" name="Graphic 4" descr="User">
              <a:extLst>
                <a:ext uri="{FF2B5EF4-FFF2-40B4-BE49-F238E27FC236}">
                  <a16:creationId xmlns:a16="http://schemas.microsoft.com/office/drawing/2014/main" id="{7BC41D01-B9C2-CD47-86BB-BCFC655255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638800" y="2971800"/>
              <a:ext cx="914400" cy="914400"/>
            </a:xfrm>
            <a:prstGeom prst="rect">
              <a:avLst/>
            </a:prstGeom>
          </p:spPr>
        </p:pic>
      </p:grp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C0DAF1DC-11F6-1A43-83DE-1B20838F8794}"/>
              </a:ext>
            </a:extLst>
          </p:cNvPr>
          <p:cNvSpPr/>
          <p:nvPr/>
        </p:nvSpPr>
        <p:spPr>
          <a:xfrm>
            <a:off x="1212978" y="1805473"/>
            <a:ext cx="2373086" cy="162352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Process</a:t>
            </a:r>
          </a:p>
        </p:txBody>
      </p:sp>
      <p:sp>
        <p:nvSpPr>
          <p:cNvPr id="8" name="Can 7">
            <a:extLst>
              <a:ext uri="{FF2B5EF4-FFF2-40B4-BE49-F238E27FC236}">
                <a16:creationId xmlns:a16="http://schemas.microsoft.com/office/drawing/2014/main" id="{867CDBE2-95C4-7B4D-9FE4-BF1E3CC2A5E0}"/>
              </a:ext>
            </a:extLst>
          </p:cNvPr>
          <p:cNvSpPr/>
          <p:nvPr/>
        </p:nvSpPr>
        <p:spPr>
          <a:xfrm>
            <a:off x="1293843" y="4054153"/>
            <a:ext cx="2211355" cy="970382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Database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22A1C27-40DC-1640-8861-72E46A298C54}"/>
              </a:ext>
            </a:extLst>
          </p:cNvPr>
          <p:cNvCxnSpPr>
            <a:stCxn id="5" idx="2"/>
            <a:endCxn id="7" idx="0"/>
          </p:cNvCxnSpPr>
          <p:nvPr/>
        </p:nvCxnSpPr>
        <p:spPr>
          <a:xfrm>
            <a:off x="2399521" y="1432249"/>
            <a:ext cx="0" cy="37322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89317E0-2447-AB47-9FC6-501445BF6CFC}"/>
              </a:ext>
            </a:extLst>
          </p:cNvPr>
          <p:cNvCxnSpPr>
            <a:cxnSpLocks/>
            <a:stCxn id="7" idx="2"/>
            <a:endCxn id="8" idx="1"/>
          </p:cNvCxnSpPr>
          <p:nvPr/>
        </p:nvCxnSpPr>
        <p:spPr>
          <a:xfrm>
            <a:off x="2399521" y="3429000"/>
            <a:ext cx="0" cy="62515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41F09D1B-5F95-624F-AEEE-FE252E2B031D}"/>
              </a:ext>
            </a:extLst>
          </p:cNvPr>
          <p:cNvSpPr/>
          <p:nvPr/>
        </p:nvSpPr>
        <p:spPr>
          <a:xfrm>
            <a:off x="5083632" y="158621"/>
            <a:ext cx="5166047" cy="106369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lvl="0">
              <a:spcBef>
                <a:spcPts val="800"/>
              </a:spcBef>
            </a:pPr>
            <a:r>
              <a:rPr lang="en-US" sz="1400" dirty="0">
                <a:solidFill>
                  <a:schemeClr val="bg1"/>
                </a:solidFill>
                <a:latin typeface="Verdana" pitchFamily="34" charset="0"/>
              </a:rPr>
              <a:t>Most applications will have an user who activates a process via user interface, collect some data to be persisted in the database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BA693D3-1E4E-EC45-BC80-2499A7E812F0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88156" y="1519657"/>
            <a:ext cx="1422400" cy="14224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D002DE4-640C-B14D-BEAB-0253F9E0076E}"/>
              </a:ext>
            </a:extLst>
          </p:cNvPr>
          <p:cNvSpPr/>
          <p:nvPr/>
        </p:nvSpPr>
        <p:spPr>
          <a:xfrm>
            <a:off x="6344816" y="1688841"/>
            <a:ext cx="3797560" cy="106369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00" dirty="0">
                <a:solidFill>
                  <a:schemeClr val="tx1"/>
                </a:solidFill>
              </a:rPr>
              <a:t>Technology stack</a:t>
            </a:r>
          </a:p>
          <a:p>
            <a:r>
              <a:rPr lang="en-US" sz="1000" dirty="0" err="1">
                <a:solidFill>
                  <a:schemeClr val="tx1"/>
                </a:solidFill>
              </a:rPr>
              <a:t>.Net</a:t>
            </a:r>
            <a:endParaRPr lang="en-US" sz="1000" dirty="0">
              <a:solidFill>
                <a:schemeClr val="tx1"/>
              </a:solidFill>
            </a:endParaRPr>
          </a:p>
          <a:p>
            <a:r>
              <a:rPr lang="en-US" sz="1000" dirty="0">
                <a:solidFill>
                  <a:schemeClr val="tx1"/>
                </a:solidFill>
              </a:rPr>
              <a:t>C#</a:t>
            </a:r>
          </a:p>
          <a:p>
            <a:r>
              <a:rPr lang="en-US" sz="1000" dirty="0">
                <a:solidFill>
                  <a:schemeClr val="tx1"/>
                </a:solidFill>
              </a:rPr>
              <a:t>SQL</a:t>
            </a:r>
          </a:p>
          <a:p>
            <a:r>
              <a:rPr lang="en-US" sz="1000" dirty="0">
                <a:solidFill>
                  <a:schemeClr val="tx1"/>
                </a:solidFill>
              </a:rPr>
              <a:t>Java</a:t>
            </a:r>
          </a:p>
          <a:p>
            <a:r>
              <a:rPr lang="en-US" sz="1000" dirty="0">
                <a:solidFill>
                  <a:schemeClr val="tx1"/>
                </a:solidFill>
              </a:rPr>
              <a:t>ReactJS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B0B527C-8AF0-7A4F-864E-CBB8D7C986E5}"/>
              </a:ext>
            </a:extLst>
          </p:cNvPr>
          <p:cNvSpPr/>
          <p:nvPr/>
        </p:nvSpPr>
        <p:spPr>
          <a:xfrm>
            <a:off x="6344816" y="2999792"/>
            <a:ext cx="3797560" cy="106369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00" b="1" dirty="0">
                <a:solidFill>
                  <a:schemeClr val="tx1"/>
                </a:solidFill>
              </a:rPr>
              <a:t>Lasagna code</a:t>
            </a:r>
            <a:r>
              <a:rPr lang="en-US" sz="1000" dirty="0">
                <a:solidFill>
                  <a:schemeClr val="tx1"/>
                </a:solidFill>
              </a:rPr>
              <a:t>: Well-defined separated layers of code. Each layer access services in the layer below through well-defined interfaces.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4D4710F-6DD7-1A45-A2D5-5D07399AAF61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00187" y="2220686"/>
            <a:ext cx="1857949" cy="1172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6343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6F01A7-04AF-F849-A086-C69FB6DF0A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the </a:t>
            </a:r>
            <a:r>
              <a:rPr lang="en-US" dirty="0" err="1"/>
              <a:t>Todo</a:t>
            </a:r>
            <a:r>
              <a:rPr lang="en-US" dirty="0"/>
              <a:t> application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247E8F-59C4-674B-825D-7FCD38F03A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application is a classical show case to a TODO list but with other peers</a:t>
            </a:r>
          </a:p>
          <a:p>
            <a:pPr lvl="1"/>
            <a:r>
              <a:rPr lang="en-US" dirty="0"/>
              <a:t>Create new tasks</a:t>
            </a:r>
          </a:p>
          <a:p>
            <a:pPr lvl="1"/>
            <a:r>
              <a:rPr lang="en-US" dirty="0"/>
              <a:t>Task owners can invites others to participate</a:t>
            </a:r>
          </a:p>
          <a:p>
            <a:pPr lvl="1"/>
            <a:r>
              <a:rPr lang="en-US" dirty="0"/>
              <a:t>Invitee can uninvite ( reject this participation in a task)</a:t>
            </a:r>
          </a:p>
          <a:p>
            <a:pPr lvl="1"/>
            <a:r>
              <a:rPr lang="en-US" dirty="0"/>
              <a:t>New tasks can be canceled or removing cancelation</a:t>
            </a:r>
          </a:p>
          <a:p>
            <a:pPr lvl="1"/>
            <a:r>
              <a:rPr lang="en-US" dirty="0"/>
              <a:t>Completion tasks and further action will be done. All participants needs to acknowledge its completion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06906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7050" y="323296"/>
            <a:ext cx="10972800" cy="834794"/>
          </a:xfrm>
        </p:spPr>
        <p:txBody>
          <a:bodyPr/>
          <a:lstStyle/>
          <a:p>
            <a:r>
              <a:rPr lang="en-US" dirty="0"/>
              <a:t>Transaction – Task Invite (Bob invites Alice)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513184" y="1204366"/>
            <a:ext cx="9714489" cy="2831236"/>
          </a:xfrm>
          <a:prstGeom prst="roundRect">
            <a:avLst>
              <a:gd name="adj" fmla="val 5156"/>
            </a:avLst>
          </a:prstGeom>
          <a:solidFill>
            <a:srgbClr val="B7D8D9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765884" y="1403042"/>
            <a:ext cx="85632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="1" noProof="0" dirty="0" err="1">
                <a:solidFill>
                  <a:srgbClr val="000000"/>
                </a:solidFill>
                <a:latin typeface="Century Gothic"/>
              </a:rPr>
              <a:t>TodoState</a:t>
            </a:r>
            <a:endParaRPr kumimoji="0" lang="en-US" sz="11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4290041" y="1866919"/>
            <a:ext cx="2114551" cy="637949"/>
          </a:xfrm>
          <a:prstGeom prst="roundRect">
            <a:avLst>
              <a:gd name="adj" fmla="val 5156"/>
            </a:avLst>
          </a:prstGeom>
          <a:solidFill>
            <a:schemeClr val="bg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Command: </a:t>
            </a:r>
            <a:r>
              <a:rPr lang="en-US" sz="900" b="1" noProof="0" dirty="0" err="1">
                <a:solidFill>
                  <a:srgbClr val="000000"/>
                </a:solidFill>
                <a:latin typeface="Century Gothic"/>
              </a:rPr>
              <a:t>TodoContract.</a:t>
            </a:r>
            <a:r>
              <a:rPr kumimoji="0" lang="en-US" sz="9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</a:rPr>
              <a:t>Invite</a:t>
            </a:r>
            <a:endParaRPr kumimoji="0" lang="en-US" sz="9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/>
            </a:endParaRPr>
          </a:p>
        </p:txBody>
      </p:sp>
      <p:cxnSp>
        <p:nvCxnSpPr>
          <p:cNvPr id="18" name="Straight Arrow Connector 17"/>
          <p:cNvCxnSpPr>
            <a:cxnSpLocks/>
            <a:stCxn id="11" idx="3"/>
            <a:endCxn id="16" idx="1"/>
          </p:cNvCxnSpPr>
          <p:nvPr/>
        </p:nvCxnSpPr>
        <p:spPr>
          <a:xfrm flipV="1">
            <a:off x="6404592" y="2183895"/>
            <a:ext cx="594267" cy="1999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17">
            <a:extLst>
              <a:ext uri="{FF2B5EF4-FFF2-40B4-BE49-F238E27FC236}">
                <a16:creationId xmlns:a16="http://schemas.microsoft.com/office/drawing/2014/main" id="{AD4F4FE6-797B-4CDC-A542-6AEAE8108657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3633238" y="2183385"/>
            <a:ext cx="656803" cy="2509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ounded Rectangle 15"/>
          <p:cNvSpPr/>
          <p:nvPr/>
        </p:nvSpPr>
        <p:spPr>
          <a:xfrm>
            <a:off x="6998859" y="1569071"/>
            <a:ext cx="2930001" cy="1229647"/>
          </a:xfrm>
          <a:prstGeom prst="roundRect">
            <a:avLst>
              <a:gd name="adj" fmla="val 5156"/>
            </a:avLst>
          </a:prstGeom>
          <a:solidFill>
            <a:schemeClr val="bg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Output </a:t>
            </a:r>
            <a:r>
              <a:rPr lang="en-US" sz="900" b="1" dirty="0" err="1">
                <a:solidFill>
                  <a:srgbClr val="000000"/>
                </a:solidFill>
                <a:latin typeface="Century Gothic"/>
              </a:rPr>
              <a:t>TodoState</a:t>
            </a:r>
            <a:endParaRPr kumimoji="0" lang="en-US" sz="9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  <a:p>
            <a:pPr fontAlgn="b"/>
            <a:r>
              <a:rPr lang="en-US" sz="900" dirty="0" err="1">
                <a:solidFill>
                  <a:schemeClr val="tx1"/>
                </a:solidFill>
              </a:rPr>
              <a:t>linearId</a:t>
            </a:r>
            <a:r>
              <a:rPr lang="en-US" sz="900" dirty="0">
                <a:solidFill>
                  <a:schemeClr val="tx1"/>
                </a:solidFill>
              </a:rPr>
              <a:t>: 123</a:t>
            </a:r>
          </a:p>
          <a:p>
            <a:pPr fontAlgn="b"/>
            <a:r>
              <a:rPr lang="en-US" sz="900" dirty="0">
                <a:solidFill>
                  <a:schemeClr val="tx1"/>
                </a:solidFill>
              </a:rPr>
              <a:t>status: </a:t>
            </a:r>
            <a:r>
              <a:rPr lang="en-US" sz="900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900" dirty="0">
                <a:solidFill>
                  <a:schemeClr val="tx1"/>
                </a:solidFill>
              </a:rPr>
              <a:t>NEW</a:t>
            </a:r>
            <a:br>
              <a:rPr lang="en-US" sz="900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</a:br>
            <a:r>
              <a:rPr lang="en-US" sz="900" dirty="0">
                <a:solidFill>
                  <a:schemeClr val="tx1"/>
                </a:solidFill>
              </a:rPr>
              <a:t>Task: buy milk</a:t>
            </a:r>
          </a:p>
          <a:p>
            <a:pPr fontAlgn="b"/>
            <a:r>
              <a:rPr lang="en-US" sz="900" dirty="0" err="1">
                <a:solidFill>
                  <a:schemeClr val="tx1"/>
                </a:solidFill>
              </a:rPr>
              <a:t>entryDateTime</a:t>
            </a:r>
            <a:r>
              <a:rPr lang="en-US" sz="900" dirty="0">
                <a:solidFill>
                  <a:schemeClr val="tx1"/>
                </a:solidFill>
              </a:rPr>
              <a:t>:	2019-11-22T02:43:00.938Z</a:t>
            </a:r>
          </a:p>
          <a:p>
            <a:pPr fontAlgn="b"/>
            <a:r>
              <a:rPr lang="en-US" sz="900" dirty="0" err="1">
                <a:solidFill>
                  <a:schemeClr val="tx1"/>
                </a:solidFill>
                <a:latin typeface="Verdana" pitchFamily="34" charset="0"/>
              </a:rPr>
              <a:t>participantsCompleted</a:t>
            </a:r>
            <a:r>
              <a:rPr lang="en-US" sz="900" dirty="0">
                <a:solidFill>
                  <a:schemeClr val="tx1"/>
                </a:solidFill>
                <a:latin typeface="Verdana" pitchFamily="34" charset="0"/>
              </a:rPr>
              <a:t>:</a:t>
            </a: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53" name="Rounded Rectangle 52"/>
          <p:cNvSpPr/>
          <p:nvPr/>
        </p:nvSpPr>
        <p:spPr>
          <a:xfrm>
            <a:off x="2456980" y="3743084"/>
            <a:ext cx="731520" cy="457200"/>
          </a:xfrm>
          <a:prstGeom prst="roundRect">
            <a:avLst>
              <a:gd name="adj" fmla="val 5156"/>
            </a:avLst>
          </a:prstGeom>
          <a:solidFill>
            <a:schemeClr val="bg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noProof="0" dirty="0">
                <a:solidFill>
                  <a:srgbClr val="000000"/>
                </a:solidFill>
                <a:latin typeface="Century Gothic"/>
              </a:rPr>
              <a:t>S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ignature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95C7C52-040A-2D44-B817-F5B926B2DD3D}"/>
              </a:ext>
            </a:extLst>
          </p:cNvPr>
          <p:cNvGrpSpPr/>
          <p:nvPr/>
        </p:nvGrpSpPr>
        <p:grpSpPr>
          <a:xfrm>
            <a:off x="4259247" y="906630"/>
            <a:ext cx="640080" cy="502920"/>
            <a:chOff x="4259247" y="906630"/>
            <a:chExt cx="640080" cy="502920"/>
          </a:xfrm>
        </p:grpSpPr>
        <p:sp>
          <p:nvSpPr>
            <p:cNvPr id="33" name="Rounded Rectangle 32"/>
            <p:cNvSpPr/>
            <p:nvPr/>
          </p:nvSpPr>
          <p:spPr>
            <a:xfrm>
              <a:off x="4259247" y="906630"/>
              <a:ext cx="640080" cy="502920"/>
            </a:xfrm>
            <a:prstGeom prst="roundRect">
              <a:avLst>
                <a:gd name="adj" fmla="val 5156"/>
              </a:avLst>
            </a:prstGeom>
            <a:solidFill>
              <a:schemeClr val="bg1"/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900" dirty="0">
                  <a:solidFill>
                    <a:srgbClr val="000000"/>
                  </a:solidFill>
                  <a:latin typeface="Century Gothic"/>
                </a:rPr>
                <a:t>Initiator</a:t>
              </a: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+mn-ea"/>
                <a:cs typeface="+mn-cs"/>
              </a:endParaRPr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949E31B3-0086-324F-9BE9-B7112317CC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36769" y="1097913"/>
              <a:ext cx="285036" cy="285036"/>
            </a:xfrm>
            <a:prstGeom prst="rect">
              <a:avLst/>
            </a:prstGeom>
          </p:spPr>
        </p:pic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12E6E4B0-CF83-6C4B-8717-D693660DBEA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80222" y="3905955"/>
            <a:ext cx="285036" cy="285036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7D3747DB-5D3F-3745-97CA-9439420D39E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33103" y="2334948"/>
            <a:ext cx="285036" cy="285036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A7257886-BE62-E249-8392-DBAE83A5676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84718" y="2656200"/>
            <a:ext cx="285036" cy="285036"/>
          </a:xfrm>
          <a:prstGeom prst="rect">
            <a:avLst/>
          </a:prstGeom>
        </p:spPr>
      </p:pic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89CC65BA-1166-E74F-AE90-377F90088944}"/>
              </a:ext>
            </a:extLst>
          </p:cNvPr>
          <p:cNvSpPr/>
          <p:nvPr/>
        </p:nvSpPr>
        <p:spPr>
          <a:xfrm>
            <a:off x="729045" y="1705388"/>
            <a:ext cx="2930001" cy="1229647"/>
          </a:xfrm>
          <a:prstGeom prst="roundRect">
            <a:avLst>
              <a:gd name="adj" fmla="val 5156"/>
            </a:avLst>
          </a:prstGeom>
          <a:solidFill>
            <a:schemeClr val="bg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Output </a:t>
            </a:r>
            <a:r>
              <a:rPr lang="en-US" sz="900" b="1" dirty="0" err="1">
                <a:solidFill>
                  <a:srgbClr val="000000"/>
                </a:solidFill>
                <a:latin typeface="Century Gothic"/>
              </a:rPr>
              <a:t>TodoState</a:t>
            </a:r>
            <a:endParaRPr kumimoji="0" lang="en-US" sz="9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  <a:p>
            <a:pPr fontAlgn="b"/>
            <a:r>
              <a:rPr lang="en-US" sz="900" dirty="0" err="1">
                <a:solidFill>
                  <a:schemeClr val="tx1"/>
                </a:solidFill>
              </a:rPr>
              <a:t>linearId</a:t>
            </a:r>
            <a:r>
              <a:rPr lang="en-US" sz="900" dirty="0">
                <a:solidFill>
                  <a:schemeClr val="tx1"/>
                </a:solidFill>
              </a:rPr>
              <a:t>: 123</a:t>
            </a:r>
          </a:p>
          <a:p>
            <a:pPr fontAlgn="b"/>
            <a:r>
              <a:rPr lang="en-US" sz="900" dirty="0">
                <a:solidFill>
                  <a:schemeClr val="tx1"/>
                </a:solidFill>
              </a:rPr>
              <a:t>status</a:t>
            </a:r>
            <a:r>
              <a:rPr lang="en-US" sz="900" b="1" dirty="0">
                <a:solidFill>
                  <a:schemeClr val="tx1"/>
                </a:solidFill>
              </a:rPr>
              <a:t>:  </a:t>
            </a:r>
            <a:r>
              <a:rPr lang="en-US" sz="900" dirty="0">
                <a:solidFill>
                  <a:schemeClr val="tx1"/>
                </a:solidFill>
              </a:rPr>
              <a:t>NEW</a:t>
            </a:r>
            <a:br>
              <a:rPr lang="en-US" sz="900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</a:br>
            <a:r>
              <a:rPr lang="en-US" sz="900" dirty="0">
                <a:solidFill>
                  <a:schemeClr val="tx1"/>
                </a:solidFill>
              </a:rPr>
              <a:t>Task: buy milk</a:t>
            </a:r>
          </a:p>
          <a:p>
            <a:pPr fontAlgn="b"/>
            <a:r>
              <a:rPr lang="en-US" sz="900" dirty="0" err="1">
                <a:solidFill>
                  <a:schemeClr val="tx1"/>
                </a:solidFill>
              </a:rPr>
              <a:t>entryDateTime</a:t>
            </a:r>
            <a:r>
              <a:rPr lang="en-US" sz="900" dirty="0">
                <a:solidFill>
                  <a:schemeClr val="tx1"/>
                </a:solidFill>
              </a:rPr>
              <a:t>:	2019-11-22T02:43:00.938Z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CDFF9862-0A6E-AD4B-8AB1-63DB998EAB6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36909" y="2291955"/>
            <a:ext cx="328029" cy="328029"/>
          </a:xfrm>
          <a:prstGeom prst="rect">
            <a:avLst/>
          </a:prstGeom>
        </p:spPr>
      </p:pic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963739D3-E6D9-E942-A7D1-0765819008C7}"/>
              </a:ext>
            </a:extLst>
          </p:cNvPr>
          <p:cNvSpPr/>
          <p:nvPr/>
        </p:nvSpPr>
        <p:spPr>
          <a:xfrm>
            <a:off x="3267478" y="3737889"/>
            <a:ext cx="731520" cy="457200"/>
          </a:xfrm>
          <a:prstGeom prst="roundRect">
            <a:avLst>
              <a:gd name="adj" fmla="val 5156"/>
            </a:avLst>
          </a:prstGeom>
          <a:solidFill>
            <a:schemeClr val="bg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noProof="0" dirty="0">
                <a:solidFill>
                  <a:srgbClr val="000000"/>
                </a:solidFill>
                <a:latin typeface="Century Gothic"/>
              </a:rPr>
              <a:t>S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ignature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72E7B117-086C-D04A-B1EE-CAB3ECA87D27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7463" y="3899669"/>
            <a:ext cx="271866" cy="27186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17F4644-B2BE-6148-BE77-8792E848716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55613" y="2619984"/>
            <a:ext cx="328029" cy="328029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B636469-F889-C849-A5D2-AC1E7355052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4597" y="2727694"/>
            <a:ext cx="285036" cy="285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9695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3364" y="279424"/>
            <a:ext cx="4904416" cy="524720"/>
          </a:xfrm>
        </p:spPr>
        <p:txBody>
          <a:bodyPr/>
          <a:lstStyle/>
          <a:p>
            <a:r>
              <a:rPr lang="en-US" dirty="0"/>
              <a:t>Flow – Task Invite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713C5F-0F8A-DA45-AB2A-DDD9E6CA2D8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97350" y="586128"/>
            <a:ext cx="4732046" cy="4747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4081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7050" y="323296"/>
            <a:ext cx="10972800" cy="834794"/>
          </a:xfrm>
        </p:spPr>
        <p:txBody>
          <a:bodyPr/>
          <a:lstStyle/>
          <a:p>
            <a:r>
              <a:rPr lang="en-US" dirty="0"/>
              <a:t>Transaction – Task Invite (Bob invites Carl)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513184" y="1204366"/>
            <a:ext cx="9714489" cy="2831236"/>
          </a:xfrm>
          <a:prstGeom prst="roundRect">
            <a:avLst>
              <a:gd name="adj" fmla="val 5156"/>
            </a:avLst>
          </a:prstGeom>
          <a:solidFill>
            <a:srgbClr val="B7D8D9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765884" y="1403042"/>
            <a:ext cx="85632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="1" noProof="0" dirty="0" err="1">
                <a:solidFill>
                  <a:srgbClr val="000000"/>
                </a:solidFill>
                <a:latin typeface="Century Gothic"/>
              </a:rPr>
              <a:t>TodoState</a:t>
            </a:r>
            <a:endParaRPr kumimoji="0" lang="en-US" sz="11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4290041" y="1866919"/>
            <a:ext cx="2114551" cy="637949"/>
          </a:xfrm>
          <a:prstGeom prst="roundRect">
            <a:avLst>
              <a:gd name="adj" fmla="val 5156"/>
            </a:avLst>
          </a:prstGeom>
          <a:solidFill>
            <a:schemeClr val="bg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Command: </a:t>
            </a:r>
            <a:r>
              <a:rPr lang="en-US" sz="900" b="1" noProof="0" dirty="0" err="1">
                <a:solidFill>
                  <a:srgbClr val="000000"/>
                </a:solidFill>
                <a:latin typeface="Century Gothic"/>
              </a:rPr>
              <a:t>TodoContract.</a:t>
            </a:r>
            <a:r>
              <a:rPr kumimoji="0" lang="en-US" sz="9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</a:rPr>
              <a:t>Invite</a:t>
            </a:r>
            <a:endParaRPr kumimoji="0" lang="en-US" sz="9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/>
            </a:endParaRPr>
          </a:p>
        </p:txBody>
      </p:sp>
      <p:cxnSp>
        <p:nvCxnSpPr>
          <p:cNvPr id="18" name="Straight Arrow Connector 17"/>
          <p:cNvCxnSpPr>
            <a:cxnSpLocks/>
            <a:stCxn id="11" idx="3"/>
            <a:endCxn id="16" idx="1"/>
          </p:cNvCxnSpPr>
          <p:nvPr/>
        </p:nvCxnSpPr>
        <p:spPr>
          <a:xfrm flipV="1">
            <a:off x="6404592" y="2183895"/>
            <a:ext cx="594267" cy="1999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17">
            <a:extLst>
              <a:ext uri="{FF2B5EF4-FFF2-40B4-BE49-F238E27FC236}">
                <a16:creationId xmlns:a16="http://schemas.microsoft.com/office/drawing/2014/main" id="{AD4F4FE6-797B-4CDC-A542-6AEAE8108657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3633238" y="2183385"/>
            <a:ext cx="656803" cy="2509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ounded Rectangle 15"/>
          <p:cNvSpPr/>
          <p:nvPr/>
        </p:nvSpPr>
        <p:spPr>
          <a:xfrm>
            <a:off x="6998859" y="1569071"/>
            <a:ext cx="2930001" cy="1229647"/>
          </a:xfrm>
          <a:prstGeom prst="roundRect">
            <a:avLst>
              <a:gd name="adj" fmla="val 5156"/>
            </a:avLst>
          </a:prstGeom>
          <a:solidFill>
            <a:schemeClr val="bg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Output </a:t>
            </a:r>
            <a:r>
              <a:rPr lang="en-US" sz="900" b="1" dirty="0" err="1">
                <a:solidFill>
                  <a:srgbClr val="000000"/>
                </a:solidFill>
                <a:latin typeface="Century Gothic"/>
              </a:rPr>
              <a:t>TodoState</a:t>
            </a:r>
            <a:endParaRPr kumimoji="0" lang="en-US" sz="9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  <a:p>
            <a:pPr fontAlgn="b"/>
            <a:r>
              <a:rPr lang="en-US" sz="900" dirty="0" err="1">
                <a:solidFill>
                  <a:schemeClr val="tx1"/>
                </a:solidFill>
              </a:rPr>
              <a:t>linearId</a:t>
            </a:r>
            <a:r>
              <a:rPr lang="en-US" sz="900" dirty="0">
                <a:solidFill>
                  <a:schemeClr val="tx1"/>
                </a:solidFill>
              </a:rPr>
              <a:t>: 123</a:t>
            </a:r>
          </a:p>
          <a:p>
            <a:pPr fontAlgn="b"/>
            <a:r>
              <a:rPr lang="en-US" sz="900" dirty="0">
                <a:solidFill>
                  <a:schemeClr val="tx1"/>
                </a:solidFill>
              </a:rPr>
              <a:t>status: </a:t>
            </a:r>
            <a:r>
              <a:rPr lang="en-US" sz="900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900" dirty="0">
                <a:solidFill>
                  <a:schemeClr val="tx1"/>
                </a:solidFill>
              </a:rPr>
              <a:t>NEW</a:t>
            </a:r>
            <a:br>
              <a:rPr lang="en-US" sz="900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</a:br>
            <a:r>
              <a:rPr lang="en-US" sz="900" dirty="0">
                <a:solidFill>
                  <a:schemeClr val="tx1"/>
                </a:solidFill>
              </a:rPr>
              <a:t>Task: buy milk</a:t>
            </a:r>
          </a:p>
          <a:p>
            <a:pPr fontAlgn="b"/>
            <a:r>
              <a:rPr lang="en-US" sz="900" dirty="0" err="1">
                <a:solidFill>
                  <a:schemeClr val="tx1"/>
                </a:solidFill>
              </a:rPr>
              <a:t>entryDateTime</a:t>
            </a:r>
            <a:r>
              <a:rPr lang="en-US" sz="900" dirty="0">
                <a:solidFill>
                  <a:schemeClr val="tx1"/>
                </a:solidFill>
              </a:rPr>
              <a:t>:	2019-11-22T02:43:00.938Z</a:t>
            </a:r>
          </a:p>
          <a:p>
            <a:pPr fontAlgn="b"/>
            <a:r>
              <a:rPr lang="en-US" sz="900" dirty="0" err="1">
                <a:solidFill>
                  <a:schemeClr val="tx1"/>
                </a:solidFill>
                <a:latin typeface="Verdana" pitchFamily="34" charset="0"/>
              </a:rPr>
              <a:t>participantsCompleted</a:t>
            </a:r>
            <a:r>
              <a:rPr lang="en-US" sz="900" dirty="0">
                <a:solidFill>
                  <a:schemeClr val="tx1"/>
                </a:solidFill>
                <a:latin typeface="Verdana" pitchFamily="34" charset="0"/>
              </a:rPr>
              <a:t>:</a:t>
            </a: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53" name="Rounded Rectangle 52"/>
          <p:cNvSpPr/>
          <p:nvPr/>
        </p:nvSpPr>
        <p:spPr>
          <a:xfrm>
            <a:off x="2456980" y="3743084"/>
            <a:ext cx="731520" cy="457200"/>
          </a:xfrm>
          <a:prstGeom prst="roundRect">
            <a:avLst>
              <a:gd name="adj" fmla="val 5156"/>
            </a:avLst>
          </a:prstGeom>
          <a:solidFill>
            <a:schemeClr val="bg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noProof="0" dirty="0">
                <a:solidFill>
                  <a:srgbClr val="000000"/>
                </a:solidFill>
                <a:latin typeface="Century Gothic"/>
              </a:rPr>
              <a:t>S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ignature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95C7C52-040A-2D44-B817-F5B926B2DD3D}"/>
              </a:ext>
            </a:extLst>
          </p:cNvPr>
          <p:cNvGrpSpPr/>
          <p:nvPr/>
        </p:nvGrpSpPr>
        <p:grpSpPr>
          <a:xfrm>
            <a:off x="4259247" y="906630"/>
            <a:ext cx="640080" cy="502920"/>
            <a:chOff x="4259247" y="906630"/>
            <a:chExt cx="640080" cy="502920"/>
          </a:xfrm>
        </p:grpSpPr>
        <p:sp>
          <p:nvSpPr>
            <p:cNvPr id="33" name="Rounded Rectangle 32"/>
            <p:cNvSpPr/>
            <p:nvPr/>
          </p:nvSpPr>
          <p:spPr>
            <a:xfrm>
              <a:off x="4259247" y="906630"/>
              <a:ext cx="640080" cy="502920"/>
            </a:xfrm>
            <a:prstGeom prst="roundRect">
              <a:avLst>
                <a:gd name="adj" fmla="val 5156"/>
              </a:avLst>
            </a:prstGeom>
            <a:solidFill>
              <a:schemeClr val="bg1"/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900" dirty="0">
                  <a:solidFill>
                    <a:srgbClr val="000000"/>
                  </a:solidFill>
                  <a:latin typeface="Century Gothic"/>
                </a:rPr>
                <a:t>Initiator</a:t>
              </a: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+mn-ea"/>
                <a:cs typeface="+mn-cs"/>
              </a:endParaRPr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949E31B3-0086-324F-9BE9-B7112317CC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36769" y="1097913"/>
              <a:ext cx="285036" cy="285036"/>
            </a:xfrm>
            <a:prstGeom prst="rect">
              <a:avLst/>
            </a:prstGeom>
          </p:spPr>
        </p:pic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12E6E4B0-CF83-6C4B-8717-D693660DBEA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80222" y="3905955"/>
            <a:ext cx="285036" cy="285036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7D3747DB-5D3F-3745-97CA-9439420D39E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33103" y="2334948"/>
            <a:ext cx="285036" cy="285036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A7257886-BE62-E249-8392-DBAE83A5676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84718" y="2656200"/>
            <a:ext cx="285036" cy="285036"/>
          </a:xfrm>
          <a:prstGeom prst="rect">
            <a:avLst/>
          </a:prstGeom>
        </p:spPr>
      </p:pic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89CC65BA-1166-E74F-AE90-377F90088944}"/>
              </a:ext>
            </a:extLst>
          </p:cNvPr>
          <p:cNvSpPr/>
          <p:nvPr/>
        </p:nvSpPr>
        <p:spPr>
          <a:xfrm>
            <a:off x="729045" y="1705388"/>
            <a:ext cx="2930001" cy="1229647"/>
          </a:xfrm>
          <a:prstGeom prst="roundRect">
            <a:avLst>
              <a:gd name="adj" fmla="val 5156"/>
            </a:avLst>
          </a:prstGeom>
          <a:solidFill>
            <a:schemeClr val="bg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Output </a:t>
            </a:r>
            <a:r>
              <a:rPr lang="en-US" sz="900" b="1" dirty="0" err="1">
                <a:solidFill>
                  <a:srgbClr val="000000"/>
                </a:solidFill>
                <a:latin typeface="Century Gothic"/>
              </a:rPr>
              <a:t>TodoState</a:t>
            </a:r>
            <a:endParaRPr kumimoji="0" lang="en-US" sz="9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  <a:p>
            <a:pPr fontAlgn="b"/>
            <a:r>
              <a:rPr lang="en-US" sz="900" dirty="0" err="1">
                <a:solidFill>
                  <a:schemeClr val="tx1"/>
                </a:solidFill>
              </a:rPr>
              <a:t>linearId</a:t>
            </a:r>
            <a:r>
              <a:rPr lang="en-US" sz="900" dirty="0">
                <a:solidFill>
                  <a:schemeClr val="tx1"/>
                </a:solidFill>
              </a:rPr>
              <a:t>: 123</a:t>
            </a:r>
          </a:p>
          <a:p>
            <a:pPr fontAlgn="b"/>
            <a:r>
              <a:rPr lang="en-US" sz="900" dirty="0">
                <a:solidFill>
                  <a:schemeClr val="tx1"/>
                </a:solidFill>
              </a:rPr>
              <a:t>status</a:t>
            </a:r>
            <a:r>
              <a:rPr lang="en-US" sz="900" b="1" dirty="0">
                <a:solidFill>
                  <a:schemeClr val="tx1"/>
                </a:solidFill>
              </a:rPr>
              <a:t>:  </a:t>
            </a:r>
            <a:r>
              <a:rPr lang="en-US" sz="900" dirty="0">
                <a:solidFill>
                  <a:schemeClr val="tx1"/>
                </a:solidFill>
              </a:rPr>
              <a:t>NEW</a:t>
            </a:r>
            <a:br>
              <a:rPr lang="en-US" sz="900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</a:br>
            <a:r>
              <a:rPr lang="en-US" sz="900" dirty="0">
                <a:solidFill>
                  <a:schemeClr val="tx1"/>
                </a:solidFill>
              </a:rPr>
              <a:t>Task: buy milk</a:t>
            </a:r>
          </a:p>
          <a:p>
            <a:pPr fontAlgn="b"/>
            <a:r>
              <a:rPr lang="en-US" sz="900" dirty="0" err="1">
                <a:solidFill>
                  <a:schemeClr val="tx1"/>
                </a:solidFill>
              </a:rPr>
              <a:t>entryDateTime</a:t>
            </a:r>
            <a:r>
              <a:rPr lang="en-US" sz="900" dirty="0">
                <a:solidFill>
                  <a:schemeClr val="tx1"/>
                </a:solidFill>
              </a:rPr>
              <a:t>:	2019-11-22T02:43:00.938Z</a:t>
            </a:r>
          </a:p>
          <a:p>
            <a:pPr fontAlgn="b"/>
            <a:r>
              <a:rPr lang="en-US" sz="900" dirty="0" err="1">
                <a:solidFill>
                  <a:schemeClr val="tx1"/>
                </a:solidFill>
                <a:latin typeface="Verdana" pitchFamily="34" charset="0"/>
              </a:rPr>
              <a:t>participantsCompleted</a:t>
            </a:r>
            <a:r>
              <a:rPr lang="en-US" sz="900" dirty="0">
                <a:solidFill>
                  <a:schemeClr val="tx1"/>
                </a:solidFill>
                <a:latin typeface="Verdana" pitchFamily="34" charset="0"/>
              </a:rPr>
              <a:t>:</a:t>
            </a:r>
            <a:endParaRPr lang="en-US" sz="900" dirty="0">
              <a:solidFill>
                <a:schemeClr val="tx1"/>
              </a:solidFill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CDFF9862-0A6E-AD4B-8AB1-63DB998EAB6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36909" y="2291955"/>
            <a:ext cx="328029" cy="328029"/>
          </a:xfrm>
          <a:prstGeom prst="rect">
            <a:avLst/>
          </a:prstGeom>
        </p:spPr>
      </p:pic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963739D3-E6D9-E942-A7D1-0765819008C7}"/>
              </a:ext>
            </a:extLst>
          </p:cNvPr>
          <p:cNvSpPr/>
          <p:nvPr/>
        </p:nvSpPr>
        <p:spPr>
          <a:xfrm>
            <a:off x="3267478" y="3737889"/>
            <a:ext cx="731520" cy="457200"/>
          </a:xfrm>
          <a:prstGeom prst="roundRect">
            <a:avLst>
              <a:gd name="adj" fmla="val 5156"/>
            </a:avLst>
          </a:prstGeom>
          <a:solidFill>
            <a:schemeClr val="bg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noProof="0" dirty="0">
                <a:solidFill>
                  <a:srgbClr val="000000"/>
                </a:solidFill>
                <a:latin typeface="Century Gothic"/>
              </a:rPr>
              <a:t>S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ignature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72E7B117-086C-D04A-B1EE-CAB3ECA87D27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7463" y="3899669"/>
            <a:ext cx="271866" cy="27186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17F4644-B2BE-6148-BE77-8792E848716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55613" y="2619984"/>
            <a:ext cx="328029" cy="328029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B636469-F889-C849-A5D2-AC1E7355052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4597" y="2727694"/>
            <a:ext cx="285036" cy="28503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AAB00A96-FBCA-044C-B5B2-3B753E17649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8632" y="2706197"/>
            <a:ext cx="328029" cy="32802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6F018641-F3EA-7444-953B-68BD7869B968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47622" y="2334948"/>
            <a:ext cx="285037" cy="285037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A9B55531-13B6-4346-9718-577D62A23A1E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66664" y="2656199"/>
            <a:ext cx="285037" cy="285037"/>
          </a:xfrm>
          <a:prstGeom prst="rect">
            <a:avLst/>
          </a:prstGeom>
        </p:spPr>
      </p:pic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09473E71-026D-DA4C-B120-43D2E02B7F31}"/>
              </a:ext>
            </a:extLst>
          </p:cNvPr>
          <p:cNvSpPr/>
          <p:nvPr/>
        </p:nvSpPr>
        <p:spPr>
          <a:xfrm>
            <a:off x="4077976" y="3743084"/>
            <a:ext cx="731520" cy="457200"/>
          </a:xfrm>
          <a:prstGeom prst="roundRect">
            <a:avLst>
              <a:gd name="adj" fmla="val 5156"/>
            </a:avLst>
          </a:prstGeom>
          <a:solidFill>
            <a:schemeClr val="bg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noProof="0" dirty="0">
                <a:solidFill>
                  <a:srgbClr val="000000"/>
                </a:solidFill>
                <a:latin typeface="Century Gothic"/>
              </a:rPr>
              <a:t>S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ignature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5975EC45-834C-7A4D-B75E-4D2E1A12745A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13768" y="3875249"/>
            <a:ext cx="285037" cy="285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4853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3364" y="279424"/>
            <a:ext cx="4904416" cy="524720"/>
          </a:xfrm>
        </p:spPr>
        <p:txBody>
          <a:bodyPr/>
          <a:lstStyle/>
          <a:p>
            <a:r>
              <a:rPr lang="en-US" dirty="0"/>
              <a:t>Flow – Task Invite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CEE8EC-3852-244E-81ED-15152AB43AA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84599" y="317343"/>
            <a:ext cx="5406053" cy="543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7112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7050" y="323296"/>
            <a:ext cx="10972800" cy="834794"/>
          </a:xfrm>
        </p:spPr>
        <p:txBody>
          <a:bodyPr/>
          <a:lstStyle/>
          <a:p>
            <a:r>
              <a:rPr lang="en-US" dirty="0"/>
              <a:t>Transaction – Task Uninvite (Alice leaves)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513184" y="1204366"/>
            <a:ext cx="9714489" cy="2831236"/>
          </a:xfrm>
          <a:prstGeom prst="roundRect">
            <a:avLst>
              <a:gd name="adj" fmla="val 5156"/>
            </a:avLst>
          </a:prstGeom>
          <a:solidFill>
            <a:srgbClr val="B7D8D9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765884" y="1403042"/>
            <a:ext cx="85632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="1" noProof="0" dirty="0" err="1">
                <a:solidFill>
                  <a:srgbClr val="000000"/>
                </a:solidFill>
                <a:latin typeface="Century Gothic"/>
              </a:rPr>
              <a:t>TodoState</a:t>
            </a:r>
            <a:endParaRPr kumimoji="0" lang="en-US" sz="11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4290041" y="1866919"/>
            <a:ext cx="2114551" cy="637949"/>
          </a:xfrm>
          <a:prstGeom prst="roundRect">
            <a:avLst>
              <a:gd name="adj" fmla="val 5156"/>
            </a:avLst>
          </a:prstGeom>
          <a:solidFill>
            <a:schemeClr val="bg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Command: </a:t>
            </a:r>
            <a:r>
              <a:rPr lang="en-US" sz="900" b="1" noProof="0" dirty="0" err="1">
                <a:solidFill>
                  <a:srgbClr val="000000"/>
                </a:solidFill>
                <a:latin typeface="Century Gothic"/>
              </a:rPr>
              <a:t>TodoContract.</a:t>
            </a:r>
            <a:r>
              <a:rPr kumimoji="0" lang="en-US" sz="9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</a:rPr>
              <a:t>Invite</a:t>
            </a:r>
            <a:endParaRPr kumimoji="0" lang="en-US" sz="9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/>
            </a:endParaRPr>
          </a:p>
        </p:txBody>
      </p:sp>
      <p:cxnSp>
        <p:nvCxnSpPr>
          <p:cNvPr id="18" name="Straight Arrow Connector 17"/>
          <p:cNvCxnSpPr>
            <a:cxnSpLocks/>
            <a:stCxn id="11" idx="3"/>
            <a:endCxn id="16" idx="1"/>
          </p:cNvCxnSpPr>
          <p:nvPr/>
        </p:nvCxnSpPr>
        <p:spPr>
          <a:xfrm flipV="1">
            <a:off x="6404592" y="2183895"/>
            <a:ext cx="594267" cy="1999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17">
            <a:extLst>
              <a:ext uri="{FF2B5EF4-FFF2-40B4-BE49-F238E27FC236}">
                <a16:creationId xmlns:a16="http://schemas.microsoft.com/office/drawing/2014/main" id="{AD4F4FE6-797B-4CDC-A542-6AEAE8108657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3633238" y="2183385"/>
            <a:ext cx="656803" cy="2509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ounded Rectangle 15"/>
          <p:cNvSpPr/>
          <p:nvPr/>
        </p:nvSpPr>
        <p:spPr>
          <a:xfrm>
            <a:off x="6998859" y="1569071"/>
            <a:ext cx="2930001" cy="1229647"/>
          </a:xfrm>
          <a:prstGeom prst="roundRect">
            <a:avLst>
              <a:gd name="adj" fmla="val 5156"/>
            </a:avLst>
          </a:prstGeom>
          <a:solidFill>
            <a:schemeClr val="bg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Output </a:t>
            </a:r>
            <a:r>
              <a:rPr lang="en-US" sz="900" b="1" dirty="0" err="1">
                <a:solidFill>
                  <a:srgbClr val="000000"/>
                </a:solidFill>
                <a:latin typeface="Century Gothic"/>
              </a:rPr>
              <a:t>TodoState</a:t>
            </a:r>
            <a:endParaRPr kumimoji="0" lang="en-US" sz="9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  <a:p>
            <a:pPr fontAlgn="b"/>
            <a:r>
              <a:rPr lang="en-US" sz="900" dirty="0" err="1">
                <a:solidFill>
                  <a:schemeClr val="tx1"/>
                </a:solidFill>
              </a:rPr>
              <a:t>linearId</a:t>
            </a:r>
            <a:r>
              <a:rPr lang="en-US" sz="900" dirty="0">
                <a:solidFill>
                  <a:schemeClr val="tx1"/>
                </a:solidFill>
              </a:rPr>
              <a:t>: 123</a:t>
            </a:r>
          </a:p>
          <a:p>
            <a:pPr fontAlgn="b"/>
            <a:r>
              <a:rPr lang="en-US" sz="900" dirty="0">
                <a:solidFill>
                  <a:schemeClr val="tx1"/>
                </a:solidFill>
              </a:rPr>
              <a:t>status: </a:t>
            </a:r>
            <a:r>
              <a:rPr lang="en-US" sz="900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900" dirty="0">
                <a:solidFill>
                  <a:schemeClr val="tx1"/>
                </a:solidFill>
              </a:rPr>
              <a:t>NEW</a:t>
            </a:r>
            <a:br>
              <a:rPr lang="en-US" sz="900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</a:br>
            <a:r>
              <a:rPr lang="en-US" sz="900" dirty="0">
                <a:solidFill>
                  <a:schemeClr val="tx1"/>
                </a:solidFill>
              </a:rPr>
              <a:t>Task: buy milk</a:t>
            </a:r>
          </a:p>
          <a:p>
            <a:pPr fontAlgn="b"/>
            <a:r>
              <a:rPr lang="en-US" sz="900" dirty="0" err="1">
                <a:solidFill>
                  <a:schemeClr val="tx1"/>
                </a:solidFill>
              </a:rPr>
              <a:t>entryDateTime</a:t>
            </a:r>
            <a:r>
              <a:rPr lang="en-US" sz="900" dirty="0">
                <a:solidFill>
                  <a:schemeClr val="tx1"/>
                </a:solidFill>
              </a:rPr>
              <a:t>:	2019-11-22T02:43:00.938Z</a:t>
            </a:r>
          </a:p>
          <a:p>
            <a:pPr fontAlgn="b"/>
            <a:r>
              <a:rPr lang="en-US" sz="900" dirty="0" err="1">
                <a:solidFill>
                  <a:schemeClr val="tx1"/>
                </a:solidFill>
                <a:latin typeface="Verdana" pitchFamily="34" charset="0"/>
              </a:rPr>
              <a:t>participantsCompleted</a:t>
            </a:r>
            <a:r>
              <a:rPr lang="en-US" sz="900" dirty="0">
                <a:solidFill>
                  <a:schemeClr val="tx1"/>
                </a:solidFill>
                <a:latin typeface="Verdana" pitchFamily="34" charset="0"/>
              </a:rPr>
              <a:t>:</a:t>
            </a:r>
            <a:endParaRPr lang="en-US" sz="900" dirty="0">
              <a:solidFill>
                <a:schemeClr val="tx1"/>
              </a:solidFill>
            </a:endParaRPr>
          </a:p>
        </p:txBody>
      </p:sp>
      <p:sp>
        <p:nvSpPr>
          <p:cNvPr id="53" name="Rounded Rectangle 52"/>
          <p:cNvSpPr/>
          <p:nvPr/>
        </p:nvSpPr>
        <p:spPr>
          <a:xfrm>
            <a:off x="2456980" y="3743084"/>
            <a:ext cx="731520" cy="457200"/>
          </a:xfrm>
          <a:prstGeom prst="roundRect">
            <a:avLst>
              <a:gd name="adj" fmla="val 5156"/>
            </a:avLst>
          </a:prstGeom>
          <a:solidFill>
            <a:schemeClr val="bg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noProof="0" dirty="0">
                <a:solidFill>
                  <a:srgbClr val="000000"/>
                </a:solidFill>
                <a:latin typeface="Century Gothic"/>
              </a:rPr>
              <a:t>S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ignature</a:t>
            </a:r>
          </a:p>
        </p:txBody>
      </p:sp>
      <p:sp>
        <p:nvSpPr>
          <p:cNvPr id="33" name="Rounded Rectangle 32"/>
          <p:cNvSpPr/>
          <p:nvPr/>
        </p:nvSpPr>
        <p:spPr>
          <a:xfrm>
            <a:off x="4259247" y="906630"/>
            <a:ext cx="640080" cy="502920"/>
          </a:xfrm>
          <a:prstGeom prst="roundRect">
            <a:avLst>
              <a:gd name="adj" fmla="val 5156"/>
            </a:avLst>
          </a:prstGeom>
          <a:solidFill>
            <a:schemeClr val="bg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dirty="0">
                <a:solidFill>
                  <a:srgbClr val="000000"/>
                </a:solidFill>
                <a:latin typeface="Century Gothic"/>
              </a:rPr>
              <a:t>Initiator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12E6E4B0-CF83-6C4B-8717-D693660DBEA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80222" y="3905955"/>
            <a:ext cx="285036" cy="285036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7D3747DB-5D3F-3745-97CA-9439420D39E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33103" y="2334948"/>
            <a:ext cx="285036" cy="285036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A7257886-BE62-E249-8392-DBAE83A5676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84718" y="2656200"/>
            <a:ext cx="285036" cy="285036"/>
          </a:xfrm>
          <a:prstGeom prst="rect">
            <a:avLst/>
          </a:prstGeom>
        </p:spPr>
      </p:pic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89CC65BA-1166-E74F-AE90-377F90088944}"/>
              </a:ext>
            </a:extLst>
          </p:cNvPr>
          <p:cNvSpPr/>
          <p:nvPr/>
        </p:nvSpPr>
        <p:spPr>
          <a:xfrm>
            <a:off x="729045" y="1705388"/>
            <a:ext cx="2930001" cy="1229647"/>
          </a:xfrm>
          <a:prstGeom prst="roundRect">
            <a:avLst>
              <a:gd name="adj" fmla="val 5156"/>
            </a:avLst>
          </a:prstGeom>
          <a:solidFill>
            <a:schemeClr val="bg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Output </a:t>
            </a:r>
            <a:r>
              <a:rPr lang="en-US" sz="900" b="1" dirty="0" err="1">
                <a:solidFill>
                  <a:srgbClr val="000000"/>
                </a:solidFill>
                <a:latin typeface="Century Gothic"/>
              </a:rPr>
              <a:t>TodoState</a:t>
            </a:r>
            <a:endParaRPr kumimoji="0" lang="en-US" sz="9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  <a:p>
            <a:pPr fontAlgn="b"/>
            <a:r>
              <a:rPr lang="en-US" sz="900" dirty="0" err="1">
                <a:solidFill>
                  <a:schemeClr val="tx1"/>
                </a:solidFill>
              </a:rPr>
              <a:t>linearId</a:t>
            </a:r>
            <a:r>
              <a:rPr lang="en-US" sz="900" dirty="0">
                <a:solidFill>
                  <a:schemeClr val="tx1"/>
                </a:solidFill>
              </a:rPr>
              <a:t>: 123</a:t>
            </a:r>
          </a:p>
          <a:p>
            <a:pPr fontAlgn="b"/>
            <a:r>
              <a:rPr lang="en-US" sz="900" dirty="0">
                <a:solidFill>
                  <a:schemeClr val="tx1"/>
                </a:solidFill>
              </a:rPr>
              <a:t>status</a:t>
            </a:r>
            <a:r>
              <a:rPr lang="en-US" sz="900" b="1" dirty="0">
                <a:solidFill>
                  <a:schemeClr val="tx1"/>
                </a:solidFill>
              </a:rPr>
              <a:t>:  </a:t>
            </a:r>
            <a:r>
              <a:rPr lang="en-US" sz="900" dirty="0">
                <a:solidFill>
                  <a:schemeClr val="tx1"/>
                </a:solidFill>
              </a:rPr>
              <a:t>NEW</a:t>
            </a:r>
            <a:br>
              <a:rPr lang="en-US" sz="900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</a:br>
            <a:r>
              <a:rPr lang="en-US" sz="900" dirty="0">
                <a:solidFill>
                  <a:schemeClr val="tx1"/>
                </a:solidFill>
              </a:rPr>
              <a:t>Task: buy milk</a:t>
            </a:r>
          </a:p>
          <a:p>
            <a:pPr fontAlgn="b"/>
            <a:r>
              <a:rPr lang="en-US" sz="900" dirty="0" err="1">
                <a:solidFill>
                  <a:schemeClr val="tx1"/>
                </a:solidFill>
              </a:rPr>
              <a:t>entryDateTime</a:t>
            </a:r>
            <a:r>
              <a:rPr lang="en-US" sz="900" dirty="0">
                <a:solidFill>
                  <a:schemeClr val="tx1"/>
                </a:solidFill>
              </a:rPr>
              <a:t>:	2019-11-22T02:43:00.938Z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CDFF9862-0A6E-AD4B-8AB1-63DB998EAB6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36909" y="2291955"/>
            <a:ext cx="328029" cy="328029"/>
          </a:xfrm>
          <a:prstGeom prst="rect">
            <a:avLst/>
          </a:prstGeom>
        </p:spPr>
      </p:pic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963739D3-E6D9-E942-A7D1-0765819008C7}"/>
              </a:ext>
            </a:extLst>
          </p:cNvPr>
          <p:cNvSpPr/>
          <p:nvPr/>
        </p:nvSpPr>
        <p:spPr>
          <a:xfrm>
            <a:off x="3267478" y="3737889"/>
            <a:ext cx="731520" cy="457200"/>
          </a:xfrm>
          <a:prstGeom prst="roundRect">
            <a:avLst>
              <a:gd name="adj" fmla="val 5156"/>
            </a:avLst>
          </a:prstGeom>
          <a:solidFill>
            <a:schemeClr val="bg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noProof="0" dirty="0">
                <a:solidFill>
                  <a:srgbClr val="000000"/>
                </a:solidFill>
                <a:latin typeface="Century Gothic"/>
              </a:rPr>
              <a:t>S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ignature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72E7B117-086C-D04A-B1EE-CAB3ECA87D27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7463" y="3899669"/>
            <a:ext cx="271866" cy="27186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B636469-F889-C849-A5D2-AC1E7355052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4597" y="2727694"/>
            <a:ext cx="285036" cy="28503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AAB00A96-FBCA-044C-B5B2-3B753E17649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8632" y="2706197"/>
            <a:ext cx="328029" cy="32802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6F018641-F3EA-7444-953B-68BD7869B968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47622" y="2334948"/>
            <a:ext cx="285037" cy="285037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A9B55531-13B6-4346-9718-577D62A23A1E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62789" y="2656199"/>
            <a:ext cx="285037" cy="285037"/>
          </a:xfrm>
          <a:prstGeom prst="rect">
            <a:avLst/>
          </a:prstGeom>
        </p:spPr>
      </p:pic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09473E71-026D-DA4C-B120-43D2E02B7F31}"/>
              </a:ext>
            </a:extLst>
          </p:cNvPr>
          <p:cNvSpPr/>
          <p:nvPr/>
        </p:nvSpPr>
        <p:spPr>
          <a:xfrm>
            <a:off x="4077976" y="3743084"/>
            <a:ext cx="731520" cy="457200"/>
          </a:xfrm>
          <a:prstGeom prst="roundRect">
            <a:avLst>
              <a:gd name="adj" fmla="val 5156"/>
            </a:avLst>
          </a:prstGeom>
          <a:solidFill>
            <a:schemeClr val="bg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noProof="0" dirty="0">
                <a:solidFill>
                  <a:srgbClr val="000000"/>
                </a:solidFill>
                <a:latin typeface="Century Gothic"/>
              </a:rPr>
              <a:t>S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ignature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5975EC45-834C-7A4D-B75E-4D2E1A12745A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13768" y="3875249"/>
            <a:ext cx="285037" cy="285037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9AABE58C-E0AB-7747-8FA5-7118DBE7D1AF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08652" y="2727692"/>
            <a:ext cx="285037" cy="285037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16C7E835-FBD0-BC4F-B8D9-E2CCE6498AB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11606" y="1092053"/>
            <a:ext cx="328029" cy="328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5177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3364" y="279424"/>
            <a:ext cx="4904416" cy="524720"/>
          </a:xfrm>
        </p:spPr>
        <p:txBody>
          <a:bodyPr/>
          <a:lstStyle/>
          <a:p>
            <a:r>
              <a:rPr lang="en-US" dirty="0"/>
              <a:t>Flow – Task Uninvite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90A123-3914-554E-8E94-3993CBD6A00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82720" y="370899"/>
            <a:ext cx="5554177" cy="5209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01682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7050" y="323296"/>
            <a:ext cx="10972800" cy="834794"/>
          </a:xfrm>
        </p:spPr>
        <p:txBody>
          <a:bodyPr/>
          <a:lstStyle/>
          <a:p>
            <a:r>
              <a:rPr lang="en-US" dirty="0"/>
              <a:t>Transaction – Task Complete (Carl completes)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513184" y="1204366"/>
            <a:ext cx="9714489" cy="2831236"/>
          </a:xfrm>
          <a:prstGeom prst="roundRect">
            <a:avLst>
              <a:gd name="adj" fmla="val 5156"/>
            </a:avLst>
          </a:prstGeom>
          <a:solidFill>
            <a:srgbClr val="B7D8D9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765884" y="1403042"/>
            <a:ext cx="85632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="1" noProof="0" dirty="0" err="1">
                <a:solidFill>
                  <a:srgbClr val="000000"/>
                </a:solidFill>
                <a:latin typeface="Century Gothic"/>
              </a:rPr>
              <a:t>TodoState</a:t>
            </a:r>
            <a:endParaRPr kumimoji="0" lang="en-US" sz="11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4290041" y="1866919"/>
            <a:ext cx="2114551" cy="637949"/>
          </a:xfrm>
          <a:prstGeom prst="roundRect">
            <a:avLst>
              <a:gd name="adj" fmla="val 5156"/>
            </a:avLst>
          </a:prstGeom>
          <a:solidFill>
            <a:schemeClr val="bg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Command: </a:t>
            </a:r>
            <a:r>
              <a:rPr lang="en-US" sz="900" b="1" noProof="0" dirty="0" err="1">
                <a:solidFill>
                  <a:srgbClr val="000000"/>
                </a:solidFill>
                <a:latin typeface="Century Gothic"/>
              </a:rPr>
              <a:t>TodoContract.</a:t>
            </a:r>
            <a:r>
              <a:rPr kumimoji="0" lang="en-US" sz="9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</a:rPr>
              <a:t>Invite</a:t>
            </a:r>
            <a:endParaRPr kumimoji="0" lang="en-US" sz="9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/>
            </a:endParaRPr>
          </a:p>
        </p:txBody>
      </p:sp>
      <p:cxnSp>
        <p:nvCxnSpPr>
          <p:cNvPr id="18" name="Straight Arrow Connector 17"/>
          <p:cNvCxnSpPr>
            <a:cxnSpLocks/>
            <a:stCxn id="11" idx="3"/>
            <a:endCxn id="16" idx="1"/>
          </p:cNvCxnSpPr>
          <p:nvPr/>
        </p:nvCxnSpPr>
        <p:spPr>
          <a:xfrm flipV="1">
            <a:off x="6404592" y="2183895"/>
            <a:ext cx="594267" cy="1999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17">
            <a:extLst>
              <a:ext uri="{FF2B5EF4-FFF2-40B4-BE49-F238E27FC236}">
                <a16:creationId xmlns:a16="http://schemas.microsoft.com/office/drawing/2014/main" id="{AD4F4FE6-797B-4CDC-A542-6AEAE8108657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3633238" y="2183385"/>
            <a:ext cx="656803" cy="2509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ounded Rectangle 15"/>
          <p:cNvSpPr/>
          <p:nvPr/>
        </p:nvSpPr>
        <p:spPr>
          <a:xfrm>
            <a:off x="6998859" y="1569071"/>
            <a:ext cx="2930001" cy="1229647"/>
          </a:xfrm>
          <a:prstGeom prst="roundRect">
            <a:avLst>
              <a:gd name="adj" fmla="val 5156"/>
            </a:avLst>
          </a:prstGeom>
          <a:solidFill>
            <a:schemeClr val="bg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Output </a:t>
            </a:r>
            <a:r>
              <a:rPr lang="en-US" sz="900" b="1" dirty="0" err="1">
                <a:solidFill>
                  <a:srgbClr val="000000"/>
                </a:solidFill>
                <a:latin typeface="Century Gothic"/>
              </a:rPr>
              <a:t>TodoState</a:t>
            </a:r>
            <a:endParaRPr kumimoji="0" lang="en-US" sz="9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  <a:p>
            <a:pPr fontAlgn="b"/>
            <a:r>
              <a:rPr lang="en-US" sz="900" dirty="0" err="1">
                <a:solidFill>
                  <a:schemeClr val="tx1"/>
                </a:solidFill>
              </a:rPr>
              <a:t>linearId</a:t>
            </a:r>
            <a:r>
              <a:rPr lang="en-US" sz="900" dirty="0">
                <a:solidFill>
                  <a:schemeClr val="tx1"/>
                </a:solidFill>
              </a:rPr>
              <a:t>: 123</a:t>
            </a:r>
          </a:p>
          <a:p>
            <a:pPr fontAlgn="b"/>
            <a:r>
              <a:rPr lang="en-US" sz="900" dirty="0">
                <a:solidFill>
                  <a:schemeClr val="tx1"/>
                </a:solidFill>
              </a:rPr>
              <a:t>status: </a:t>
            </a:r>
            <a:r>
              <a:rPr lang="en-US" sz="900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900" dirty="0">
                <a:solidFill>
                  <a:schemeClr val="tx1"/>
                </a:solidFill>
              </a:rPr>
              <a:t>NEW</a:t>
            </a:r>
            <a:br>
              <a:rPr lang="en-US" sz="900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</a:br>
            <a:r>
              <a:rPr lang="en-US" sz="900" dirty="0">
                <a:solidFill>
                  <a:schemeClr val="tx1"/>
                </a:solidFill>
              </a:rPr>
              <a:t>Task: buy milk</a:t>
            </a:r>
          </a:p>
          <a:p>
            <a:pPr fontAlgn="b"/>
            <a:r>
              <a:rPr lang="en-US" sz="900" dirty="0" err="1">
                <a:solidFill>
                  <a:schemeClr val="tx1"/>
                </a:solidFill>
              </a:rPr>
              <a:t>entryDateTime</a:t>
            </a:r>
            <a:r>
              <a:rPr lang="en-US" sz="900" dirty="0">
                <a:solidFill>
                  <a:schemeClr val="tx1"/>
                </a:solidFill>
              </a:rPr>
              <a:t>:	2019-11-22T02:43:00.938Z</a:t>
            </a:r>
          </a:p>
          <a:p>
            <a:pPr fontAlgn="b"/>
            <a:r>
              <a:rPr lang="en-US" sz="900" dirty="0" err="1">
                <a:solidFill>
                  <a:schemeClr val="tx1"/>
                </a:solidFill>
                <a:latin typeface="Verdana" pitchFamily="34" charset="0"/>
              </a:rPr>
              <a:t>participantsCompleted</a:t>
            </a:r>
            <a:r>
              <a:rPr lang="en-US" sz="900" dirty="0">
                <a:solidFill>
                  <a:schemeClr val="tx1"/>
                </a:solidFill>
                <a:latin typeface="Verdana" pitchFamily="34" charset="0"/>
              </a:rPr>
              <a:t>: </a:t>
            </a:r>
            <a:r>
              <a:rPr lang="en-US" sz="900" b="1" dirty="0">
                <a:solidFill>
                  <a:schemeClr val="accent3"/>
                </a:solidFill>
                <a:latin typeface="Verdana" pitchFamily="34" charset="0"/>
              </a:rPr>
              <a:t>carl</a:t>
            </a:r>
            <a:endParaRPr lang="en-US" sz="900" b="1" dirty="0">
              <a:solidFill>
                <a:schemeClr val="accent3"/>
              </a:solidFill>
            </a:endParaRPr>
          </a:p>
        </p:txBody>
      </p:sp>
      <p:sp>
        <p:nvSpPr>
          <p:cNvPr id="53" name="Rounded Rectangle 52"/>
          <p:cNvSpPr/>
          <p:nvPr/>
        </p:nvSpPr>
        <p:spPr>
          <a:xfrm>
            <a:off x="2456980" y="3743084"/>
            <a:ext cx="731520" cy="457200"/>
          </a:xfrm>
          <a:prstGeom prst="roundRect">
            <a:avLst>
              <a:gd name="adj" fmla="val 5156"/>
            </a:avLst>
          </a:prstGeom>
          <a:solidFill>
            <a:schemeClr val="bg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noProof="0" dirty="0">
                <a:solidFill>
                  <a:srgbClr val="000000"/>
                </a:solidFill>
                <a:latin typeface="Century Gothic"/>
              </a:rPr>
              <a:t>S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ignature</a:t>
            </a:r>
          </a:p>
        </p:txBody>
      </p:sp>
      <p:sp>
        <p:nvSpPr>
          <p:cNvPr id="33" name="Rounded Rectangle 32"/>
          <p:cNvSpPr/>
          <p:nvPr/>
        </p:nvSpPr>
        <p:spPr>
          <a:xfrm>
            <a:off x="4259247" y="906630"/>
            <a:ext cx="640080" cy="502920"/>
          </a:xfrm>
          <a:prstGeom prst="roundRect">
            <a:avLst>
              <a:gd name="adj" fmla="val 5156"/>
            </a:avLst>
          </a:prstGeom>
          <a:solidFill>
            <a:schemeClr val="bg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dirty="0">
                <a:solidFill>
                  <a:srgbClr val="000000"/>
                </a:solidFill>
                <a:latin typeface="Century Gothic"/>
              </a:rPr>
              <a:t>Initiator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12E6E4B0-CF83-6C4B-8717-D693660DBEA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80222" y="3905955"/>
            <a:ext cx="285036" cy="285036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7D3747DB-5D3F-3745-97CA-9439420D39E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33103" y="2334948"/>
            <a:ext cx="285036" cy="285036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A7257886-BE62-E249-8392-DBAE83A5676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84718" y="2656200"/>
            <a:ext cx="285036" cy="285036"/>
          </a:xfrm>
          <a:prstGeom prst="rect">
            <a:avLst/>
          </a:prstGeom>
        </p:spPr>
      </p:pic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89CC65BA-1166-E74F-AE90-377F90088944}"/>
              </a:ext>
            </a:extLst>
          </p:cNvPr>
          <p:cNvSpPr/>
          <p:nvPr/>
        </p:nvSpPr>
        <p:spPr>
          <a:xfrm>
            <a:off x="729045" y="1705388"/>
            <a:ext cx="2930001" cy="1229647"/>
          </a:xfrm>
          <a:prstGeom prst="roundRect">
            <a:avLst>
              <a:gd name="adj" fmla="val 5156"/>
            </a:avLst>
          </a:prstGeom>
          <a:solidFill>
            <a:schemeClr val="bg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Output </a:t>
            </a:r>
            <a:r>
              <a:rPr lang="en-US" sz="900" b="1" dirty="0" err="1">
                <a:solidFill>
                  <a:srgbClr val="000000"/>
                </a:solidFill>
                <a:latin typeface="Century Gothic"/>
              </a:rPr>
              <a:t>TodoState</a:t>
            </a:r>
            <a:endParaRPr kumimoji="0" lang="en-US" sz="9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  <a:p>
            <a:pPr fontAlgn="b"/>
            <a:r>
              <a:rPr lang="en-US" sz="900" dirty="0" err="1">
                <a:solidFill>
                  <a:schemeClr val="tx1"/>
                </a:solidFill>
              </a:rPr>
              <a:t>linearId</a:t>
            </a:r>
            <a:r>
              <a:rPr lang="en-US" sz="900" dirty="0">
                <a:solidFill>
                  <a:schemeClr val="tx1"/>
                </a:solidFill>
              </a:rPr>
              <a:t>: 123</a:t>
            </a:r>
          </a:p>
          <a:p>
            <a:pPr fontAlgn="b"/>
            <a:r>
              <a:rPr lang="en-US" sz="900" dirty="0">
                <a:solidFill>
                  <a:schemeClr val="tx1"/>
                </a:solidFill>
              </a:rPr>
              <a:t>status</a:t>
            </a:r>
            <a:r>
              <a:rPr lang="en-US" sz="900" b="1" dirty="0">
                <a:solidFill>
                  <a:schemeClr val="tx1"/>
                </a:solidFill>
              </a:rPr>
              <a:t>:  </a:t>
            </a:r>
            <a:r>
              <a:rPr lang="en-US" sz="900" dirty="0">
                <a:solidFill>
                  <a:schemeClr val="tx1"/>
                </a:solidFill>
              </a:rPr>
              <a:t>NEW</a:t>
            </a:r>
            <a:br>
              <a:rPr lang="en-US" sz="900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</a:br>
            <a:r>
              <a:rPr lang="en-US" sz="900" dirty="0">
                <a:solidFill>
                  <a:schemeClr val="tx1"/>
                </a:solidFill>
              </a:rPr>
              <a:t>Task: buy milk</a:t>
            </a:r>
          </a:p>
          <a:p>
            <a:pPr fontAlgn="b"/>
            <a:r>
              <a:rPr lang="en-US" sz="900" dirty="0" err="1">
                <a:solidFill>
                  <a:schemeClr val="tx1"/>
                </a:solidFill>
              </a:rPr>
              <a:t>entryDateTime</a:t>
            </a:r>
            <a:r>
              <a:rPr lang="en-US" sz="900" dirty="0">
                <a:solidFill>
                  <a:schemeClr val="tx1"/>
                </a:solidFill>
              </a:rPr>
              <a:t>:	2019-11-22T02:43:00.938Z</a:t>
            </a:r>
          </a:p>
          <a:p>
            <a:pPr fontAlgn="b"/>
            <a:r>
              <a:rPr lang="en-US" sz="900" dirty="0" err="1">
                <a:solidFill>
                  <a:schemeClr val="tx1"/>
                </a:solidFill>
                <a:latin typeface="Verdana" pitchFamily="34" charset="0"/>
              </a:rPr>
              <a:t>participantsCompleted</a:t>
            </a:r>
            <a:r>
              <a:rPr lang="en-US" sz="900" dirty="0">
                <a:solidFill>
                  <a:schemeClr val="tx1"/>
                </a:solidFill>
                <a:latin typeface="Verdana" pitchFamily="34" charset="0"/>
              </a:rPr>
              <a:t>:</a:t>
            </a:r>
            <a:endParaRPr lang="en-US" sz="900" dirty="0">
              <a:solidFill>
                <a:schemeClr val="tx1"/>
              </a:solidFill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5B636469-F889-C849-A5D2-AC1E7355052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4597" y="2727694"/>
            <a:ext cx="285036" cy="285036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6F018641-F3EA-7444-953B-68BD7869B96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14822" y="2339212"/>
            <a:ext cx="285037" cy="285037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A9B55531-13B6-4346-9718-577D62A23A1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62789" y="2656199"/>
            <a:ext cx="285037" cy="285037"/>
          </a:xfrm>
          <a:prstGeom prst="rect">
            <a:avLst/>
          </a:prstGeom>
        </p:spPr>
      </p:pic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09473E71-026D-DA4C-B120-43D2E02B7F31}"/>
              </a:ext>
            </a:extLst>
          </p:cNvPr>
          <p:cNvSpPr/>
          <p:nvPr/>
        </p:nvSpPr>
        <p:spPr>
          <a:xfrm>
            <a:off x="3293286" y="3733791"/>
            <a:ext cx="731520" cy="457200"/>
          </a:xfrm>
          <a:prstGeom prst="roundRect">
            <a:avLst>
              <a:gd name="adj" fmla="val 5156"/>
            </a:avLst>
          </a:prstGeom>
          <a:solidFill>
            <a:schemeClr val="bg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noProof="0" dirty="0">
                <a:solidFill>
                  <a:srgbClr val="000000"/>
                </a:solidFill>
                <a:latin typeface="Century Gothic"/>
              </a:rPr>
              <a:t>S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ignature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5975EC45-834C-7A4D-B75E-4D2E1A12745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29078" y="3865956"/>
            <a:ext cx="285037" cy="285037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9AABE58C-E0AB-7747-8FA5-7118DBE7D1A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25185" y="2712340"/>
            <a:ext cx="285037" cy="285037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6851245D-FA27-C744-9C97-15AD2FF65B2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33103" y="1090833"/>
            <a:ext cx="285037" cy="285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4119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3364" y="279424"/>
            <a:ext cx="4904416" cy="524720"/>
          </a:xfrm>
        </p:spPr>
        <p:txBody>
          <a:bodyPr/>
          <a:lstStyle/>
          <a:p>
            <a:r>
              <a:rPr lang="en-US" dirty="0"/>
              <a:t>Flow – Task Complete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CDAB29-B90A-F44F-B480-8C010868BCB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97350" y="183570"/>
            <a:ext cx="5133262" cy="5150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89548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7050" y="323296"/>
            <a:ext cx="10972800" cy="834794"/>
          </a:xfrm>
        </p:spPr>
        <p:txBody>
          <a:bodyPr/>
          <a:lstStyle/>
          <a:p>
            <a:r>
              <a:rPr lang="en-US" dirty="0"/>
              <a:t>Transaction – Task Complete (Bob completes)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513184" y="1204366"/>
            <a:ext cx="9714489" cy="2831236"/>
          </a:xfrm>
          <a:prstGeom prst="roundRect">
            <a:avLst>
              <a:gd name="adj" fmla="val 5156"/>
            </a:avLst>
          </a:prstGeom>
          <a:solidFill>
            <a:srgbClr val="B7D8D9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765884" y="1403042"/>
            <a:ext cx="85632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="1" noProof="0" dirty="0" err="1">
                <a:solidFill>
                  <a:srgbClr val="000000"/>
                </a:solidFill>
                <a:latin typeface="Century Gothic"/>
              </a:rPr>
              <a:t>TodoState</a:t>
            </a:r>
            <a:endParaRPr kumimoji="0" lang="en-US" sz="11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4290041" y="1866919"/>
            <a:ext cx="2114551" cy="637949"/>
          </a:xfrm>
          <a:prstGeom prst="roundRect">
            <a:avLst>
              <a:gd name="adj" fmla="val 5156"/>
            </a:avLst>
          </a:prstGeom>
          <a:solidFill>
            <a:schemeClr val="bg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Command: </a:t>
            </a:r>
            <a:r>
              <a:rPr lang="en-US" sz="900" b="1" noProof="0" dirty="0" err="1">
                <a:solidFill>
                  <a:srgbClr val="000000"/>
                </a:solidFill>
                <a:latin typeface="Century Gothic"/>
              </a:rPr>
              <a:t>TodoContract.</a:t>
            </a:r>
            <a:r>
              <a:rPr kumimoji="0" lang="en-US" sz="90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</a:rPr>
              <a:t>Invite</a:t>
            </a:r>
            <a:endParaRPr kumimoji="0" lang="en-US" sz="9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/>
            </a:endParaRPr>
          </a:p>
        </p:txBody>
      </p:sp>
      <p:cxnSp>
        <p:nvCxnSpPr>
          <p:cNvPr id="18" name="Straight Arrow Connector 17"/>
          <p:cNvCxnSpPr>
            <a:cxnSpLocks/>
            <a:stCxn id="11" idx="3"/>
          </p:cNvCxnSpPr>
          <p:nvPr/>
        </p:nvCxnSpPr>
        <p:spPr>
          <a:xfrm flipV="1">
            <a:off x="6404592" y="2183895"/>
            <a:ext cx="594267" cy="1999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17">
            <a:extLst>
              <a:ext uri="{FF2B5EF4-FFF2-40B4-BE49-F238E27FC236}">
                <a16:creationId xmlns:a16="http://schemas.microsoft.com/office/drawing/2014/main" id="{AD4F4FE6-797B-4CDC-A542-6AEAE8108657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3633238" y="2183385"/>
            <a:ext cx="656803" cy="2509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ounded Rectangle 52"/>
          <p:cNvSpPr/>
          <p:nvPr/>
        </p:nvSpPr>
        <p:spPr>
          <a:xfrm>
            <a:off x="2456980" y="3743084"/>
            <a:ext cx="731520" cy="457200"/>
          </a:xfrm>
          <a:prstGeom prst="roundRect">
            <a:avLst>
              <a:gd name="adj" fmla="val 5156"/>
            </a:avLst>
          </a:prstGeom>
          <a:solidFill>
            <a:schemeClr val="bg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noProof="0" dirty="0">
                <a:solidFill>
                  <a:srgbClr val="000000"/>
                </a:solidFill>
                <a:latin typeface="Century Gothic"/>
              </a:rPr>
              <a:t>S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ignature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95C7C52-040A-2D44-B817-F5B926B2DD3D}"/>
              </a:ext>
            </a:extLst>
          </p:cNvPr>
          <p:cNvGrpSpPr/>
          <p:nvPr/>
        </p:nvGrpSpPr>
        <p:grpSpPr>
          <a:xfrm>
            <a:off x="4259247" y="906630"/>
            <a:ext cx="640080" cy="502920"/>
            <a:chOff x="4259247" y="906630"/>
            <a:chExt cx="640080" cy="502920"/>
          </a:xfrm>
        </p:grpSpPr>
        <p:sp>
          <p:nvSpPr>
            <p:cNvPr id="33" name="Rounded Rectangle 32"/>
            <p:cNvSpPr/>
            <p:nvPr/>
          </p:nvSpPr>
          <p:spPr>
            <a:xfrm>
              <a:off x="4259247" y="906630"/>
              <a:ext cx="640080" cy="502920"/>
            </a:xfrm>
            <a:prstGeom prst="roundRect">
              <a:avLst>
                <a:gd name="adj" fmla="val 5156"/>
              </a:avLst>
            </a:prstGeom>
            <a:solidFill>
              <a:schemeClr val="bg1"/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tlCol="0" anchor="t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900" dirty="0">
                  <a:solidFill>
                    <a:srgbClr val="000000"/>
                  </a:solidFill>
                  <a:latin typeface="Century Gothic"/>
                </a:rPr>
                <a:t>Initiator</a:t>
              </a:r>
              <a:endPara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+mn-ea"/>
                <a:cs typeface="+mn-cs"/>
              </a:endParaRPr>
            </a:p>
          </p:txBody>
        </p:sp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949E31B3-0086-324F-9BE9-B7112317CC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36769" y="1097913"/>
              <a:ext cx="285036" cy="285036"/>
            </a:xfrm>
            <a:prstGeom prst="rect">
              <a:avLst/>
            </a:prstGeom>
          </p:spPr>
        </p:pic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12E6E4B0-CF83-6C4B-8717-D693660DBEA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80222" y="3905955"/>
            <a:ext cx="285036" cy="285036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7D3747DB-5D3F-3745-97CA-9439420D39E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33103" y="2334948"/>
            <a:ext cx="285036" cy="285036"/>
          </a:xfrm>
          <a:prstGeom prst="rect">
            <a:avLst/>
          </a:prstGeom>
        </p:spPr>
      </p:pic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89CC65BA-1166-E74F-AE90-377F90088944}"/>
              </a:ext>
            </a:extLst>
          </p:cNvPr>
          <p:cNvSpPr/>
          <p:nvPr/>
        </p:nvSpPr>
        <p:spPr>
          <a:xfrm>
            <a:off x="729045" y="1705388"/>
            <a:ext cx="2930001" cy="1229647"/>
          </a:xfrm>
          <a:prstGeom prst="roundRect">
            <a:avLst>
              <a:gd name="adj" fmla="val 5156"/>
            </a:avLst>
          </a:prstGeom>
          <a:solidFill>
            <a:schemeClr val="bg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Output </a:t>
            </a:r>
            <a:r>
              <a:rPr lang="en-US" sz="900" b="1" dirty="0" err="1">
                <a:solidFill>
                  <a:srgbClr val="000000"/>
                </a:solidFill>
                <a:latin typeface="Century Gothic"/>
              </a:rPr>
              <a:t>TodoState</a:t>
            </a:r>
            <a:endParaRPr kumimoji="0" lang="en-US" sz="9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  <a:p>
            <a:pPr fontAlgn="b"/>
            <a:r>
              <a:rPr lang="en-US" sz="900" dirty="0" err="1">
                <a:solidFill>
                  <a:schemeClr val="tx1"/>
                </a:solidFill>
              </a:rPr>
              <a:t>linearId</a:t>
            </a:r>
            <a:r>
              <a:rPr lang="en-US" sz="900" dirty="0">
                <a:solidFill>
                  <a:schemeClr val="tx1"/>
                </a:solidFill>
              </a:rPr>
              <a:t>: 123</a:t>
            </a:r>
          </a:p>
          <a:p>
            <a:pPr fontAlgn="b"/>
            <a:r>
              <a:rPr lang="en-US" sz="900" dirty="0">
                <a:solidFill>
                  <a:schemeClr val="tx1"/>
                </a:solidFill>
              </a:rPr>
              <a:t>status</a:t>
            </a:r>
            <a:r>
              <a:rPr lang="en-US" sz="900" b="1" dirty="0">
                <a:solidFill>
                  <a:schemeClr val="tx1"/>
                </a:solidFill>
              </a:rPr>
              <a:t>:  </a:t>
            </a:r>
            <a:r>
              <a:rPr lang="en-US" sz="900" dirty="0">
                <a:solidFill>
                  <a:schemeClr val="tx1"/>
                </a:solidFill>
              </a:rPr>
              <a:t>NEW</a:t>
            </a:r>
            <a:br>
              <a:rPr lang="en-US" sz="900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</a:br>
            <a:r>
              <a:rPr lang="en-US" sz="900" dirty="0">
                <a:solidFill>
                  <a:schemeClr val="tx1"/>
                </a:solidFill>
              </a:rPr>
              <a:t>Task: buy milk</a:t>
            </a:r>
          </a:p>
          <a:p>
            <a:pPr fontAlgn="b"/>
            <a:r>
              <a:rPr lang="en-US" sz="900" dirty="0" err="1">
                <a:solidFill>
                  <a:schemeClr val="tx1"/>
                </a:solidFill>
              </a:rPr>
              <a:t>entryDateTime</a:t>
            </a:r>
            <a:r>
              <a:rPr lang="en-US" sz="900" dirty="0">
                <a:solidFill>
                  <a:schemeClr val="tx1"/>
                </a:solidFill>
              </a:rPr>
              <a:t>:	2019-11-22T02:43:00.938Z</a:t>
            </a:r>
          </a:p>
          <a:p>
            <a:pPr fontAlgn="b"/>
            <a:r>
              <a:rPr lang="en-US" sz="900" dirty="0" err="1">
                <a:solidFill>
                  <a:schemeClr val="tx1"/>
                </a:solidFill>
                <a:latin typeface="Verdana" pitchFamily="34" charset="0"/>
              </a:rPr>
              <a:t>participantsCompleted</a:t>
            </a:r>
            <a:r>
              <a:rPr lang="en-US" sz="900" dirty="0">
                <a:solidFill>
                  <a:schemeClr val="tx1"/>
                </a:solidFill>
                <a:latin typeface="Verdana" pitchFamily="34" charset="0"/>
              </a:rPr>
              <a:t>: carl</a:t>
            </a:r>
            <a:endParaRPr lang="en-US" sz="900" dirty="0">
              <a:solidFill>
                <a:schemeClr val="tx1"/>
              </a:solidFill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5B636469-F889-C849-A5D2-AC1E7355052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4597" y="2727694"/>
            <a:ext cx="285036" cy="285036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6F018641-F3EA-7444-953B-68BD7869B96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14822" y="2339212"/>
            <a:ext cx="285037" cy="285037"/>
          </a:xfrm>
          <a:prstGeom prst="rect">
            <a:avLst/>
          </a:prstGeom>
        </p:spPr>
      </p:pic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09473E71-026D-DA4C-B120-43D2E02B7F31}"/>
              </a:ext>
            </a:extLst>
          </p:cNvPr>
          <p:cNvSpPr/>
          <p:nvPr/>
        </p:nvSpPr>
        <p:spPr>
          <a:xfrm>
            <a:off x="3293286" y="3733791"/>
            <a:ext cx="731520" cy="457200"/>
          </a:xfrm>
          <a:prstGeom prst="roundRect">
            <a:avLst>
              <a:gd name="adj" fmla="val 5156"/>
            </a:avLst>
          </a:prstGeom>
          <a:solidFill>
            <a:schemeClr val="bg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noProof="0" dirty="0">
                <a:solidFill>
                  <a:srgbClr val="000000"/>
                </a:solidFill>
                <a:latin typeface="Century Gothic"/>
              </a:rPr>
              <a:t>S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ignature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5975EC45-834C-7A4D-B75E-4D2E1A12745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29078" y="3865956"/>
            <a:ext cx="285037" cy="285037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9AABE58C-E0AB-7747-8FA5-7118DBE7D1A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25185" y="2712340"/>
            <a:ext cx="285037" cy="285037"/>
          </a:xfrm>
          <a:prstGeom prst="rect">
            <a:avLst/>
          </a:prstGeom>
        </p:spPr>
      </p:pic>
      <p:sp>
        <p:nvSpPr>
          <p:cNvPr id="23" name="Rounded Rectangle 9">
            <a:extLst>
              <a:ext uri="{FF2B5EF4-FFF2-40B4-BE49-F238E27FC236}">
                <a16:creationId xmlns:a16="http://schemas.microsoft.com/office/drawing/2014/main" id="{087FCD65-53A3-9440-9E3B-7FEEE916F4EF}"/>
              </a:ext>
            </a:extLst>
          </p:cNvPr>
          <p:cNvSpPr/>
          <p:nvPr/>
        </p:nvSpPr>
        <p:spPr>
          <a:xfrm>
            <a:off x="6998859" y="1705388"/>
            <a:ext cx="2695647" cy="1049700"/>
          </a:xfrm>
          <a:prstGeom prst="roundRect">
            <a:avLst>
              <a:gd name="adj" fmla="val 5156"/>
            </a:avLst>
          </a:prstGeom>
          <a:solidFill>
            <a:schemeClr val="bg1">
              <a:lumMod val="85000"/>
            </a:schemeClr>
          </a:solidFill>
          <a:ln w="158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No output State</a:t>
            </a:r>
            <a:endParaRPr kumimoji="0" lang="en-US" sz="900" b="1" i="0" u="none" strike="noStrike" kern="1200" cap="none" spc="0" normalizeH="0" baseline="0" noProof="0" dirty="0">
              <a:ln>
                <a:noFill/>
              </a:ln>
              <a:solidFill>
                <a:srgbClr val="2B79F0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204910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9E4F0819-FE66-DC43-9DC1-9C84DF3D12F1}"/>
              </a:ext>
            </a:extLst>
          </p:cNvPr>
          <p:cNvGrpSpPr/>
          <p:nvPr/>
        </p:nvGrpSpPr>
        <p:grpSpPr>
          <a:xfrm>
            <a:off x="1942321" y="517849"/>
            <a:ext cx="914400" cy="914400"/>
            <a:chOff x="5638800" y="2971800"/>
            <a:chExt cx="914400" cy="914400"/>
          </a:xfrm>
        </p:grpSpPr>
        <p:pic>
          <p:nvPicPr>
            <p:cNvPr id="3" name="Graphic 2" descr="Laptop">
              <a:extLst>
                <a:ext uri="{FF2B5EF4-FFF2-40B4-BE49-F238E27FC236}">
                  <a16:creationId xmlns:a16="http://schemas.microsoft.com/office/drawing/2014/main" id="{B2BA3692-8A4C-5840-BB34-A62386C0FC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638800" y="2971800"/>
              <a:ext cx="914400" cy="914400"/>
            </a:xfrm>
            <a:prstGeom prst="rect">
              <a:avLst/>
            </a:prstGeom>
          </p:spPr>
        </p:pic>
        <p:pic>
          <p:nvPicPr>
            <p:cNvPr id="5" name="Graphic 4" descr="User">
              <a:extLst>
                <a:ext uri="{FF2B5EF4-FFF2-40B4-BE49-F238E27FC236}">
                  <a16:creationId xmlns:a16="http://schemas.microsoft.com/office/drawing/2014/main" id="{7BC41D01-B9C2-CD47-86BB-BCFC655255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638800" y="2971800"/>
              <a:ext cx="914400" cy="914400"/>
            </a:xfrm>
            <a:prstGeom prst="rect">
              <a:avLst/>
            </a:prstGeom>
          </p:spPr>
        </p:pic>
      </p:grp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C0DAF1DC-11F6-1A43-83DE-1B20838F8794}"/>
              </a:ext>
            </a:extLst>
          </p:cNvPr>
          <p:cNvSpPr/>
          <p:nvPr/>
        </p:nvSpPr>
        <p:spPr>
          <a:xfrm>
            <a:off x="1212978" y="1805473"/>
            <a:ext cx="2373086" cy="162352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Process</a:t>
            </a:r>
          </a:p>
        </p:txBody>
      </p:sp>
      <p:sp>
        <p:nvSpPr>
          <p:cNvPr id="8" name="Can 7">
            <a:extLst>
              <a:ext uri="{FF2B5EF4-FFF2-40B4-BE49-F238E27FC236}">
                <a16:creationId xmlns:a16="http://schemas.microsoft.com/office/drawing/2014/main" id="{867CDBE2-95C4-7B4D-9FE4-BF1E3CC2A5E0}"/>
              </a:ext>
            </a:extLst>
          </p:cNvPr>
          <p:cNvSpPr/>
          <p:nvPr/>
        </p:nvSpPr>
        <p:spPr>
          <a:xfrm>
            <a:off x="1293843" y="4054153"/>
            <a:ext cx="2211355" cy="970382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Database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22A1C27-40DC-1640-8861-72E46A298C54}"/>
              </a:ext>
            </a:extLst>
          </p:cNvPr>
          <p:cNvCxnSpPr>
            <a:stCxn id="5" idx="2"/>
            <a:endCxn id="7" idx="0"/>
          </p:cNvCxnSpPr>
          <p:nvPr/>
        </p:nvCxnSpPr>
        <p:spPr>
          <a:xfrm>
            <a:off x="2399521" y="1432249"/>
            <a:ext cx="0" cy="37322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89317E0-2447-AB47-9FC6-501445BF6CFC}"/>
              </a:ext>
            </a:extLst>
          </p:cNvPr>
          <p:cNvCxnSpPr>
            <a:cxnSpLocks/>
            <a:stCxn id="7" idx="2"/>
            <a:endCxn id="8" idx="1"/>
          </p:cNvCxnSpPr>
          <p:nvPr/>
        </p:nvCxnSpPr>
        <p:spPr>
          <a:xfrm>
            <a:off x="2399521" y="3429000"/>
            <a:ext cx="0" cy="62515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41F09D1B-5F95-624F-AEEE-FE252E2B031D}"/>
              </a:ext>
            </a:extLst>
          </p:cNvPr>
          <p:cNvSpPr/>
          <p:nvPr/>
        </p:nvSpPr>
        <p:spPr>
          <a:xfrm>
            <a:off x="5083632" y="158621"/>
            <a:ext cx="5166047" cy="106369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lvl="0">
              <a:spcBef>
                <a:spcPts val="800"/>
              </a:spcBef>
            </a:pPr>
            <a:r>
              <a:rPr lang="en-US" sz="1400" dirty="0">
                <a:solidFill>
                  <a:schemeClr val="bg1"/>
                </a:solidFill>
                <a:latin typeface="Verdana" pitchFamily="34" charset="0"/>
              </a:rPr>
              <a:t>Most applications will have an user who activates a process via user interface, collect some data to be persisted in the database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BA693D3-1E4E-EC45-BC80-2499A7E812F0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88156" y="1519657"/>
            <a:ext cx="1422400" cy="14224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D002DE4-640C-B14D-BEAB-0253F9E0076E}"/>
              </a:ext>
            </a:extLst>
          </p:cNvPr>
          <p:cNvSpPr/>
          <p:nvPr/>
        </p:nvSpPr>
        <p:spPr>
          <a:xfrm>
            <a:off x="6344816" y="1688841"/>
            <a:ext cx="3797560" cy="106369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00" dirty="0">
                <a:solidFill>
                  <a:schemeClr val="tx1"/>
                </a:solidFill>
              </a:rPr>
              <a:t>Technology stack</a:t>
            </a:r>
          </a:p>
          <a:p>
            <a:r>
              <a:rPr lang="en-US" sz="1000" dirty="0" err="1">
                <a:solidFill>
                  <a:schemeClr val="tx1"/>
                </a:solidFill>
              </a:rPr>
              <a:t>.Net</a:t>
            </a:r>
            <a:endParaRPr lang="en-US" sz="1000" dirty="0">
              <a:solidFill>
                <a:schemeClr val="tx1"/>
              </a:solidFill>
            </a:endParaRPr>
          </a:p>
          <a:p>
            <a:r>
              <a:rPr lang="en-US" sz="1000" dirty="0">
                <a:solidFill>
                  <a:schemeClr val="tx1"/>
                </a:solidFill>
              </a:rPr>
              <a:t>C#</a:t>
            </a:r>
          </a:p>
          <a:p>
            <a:r>
              <a:rPr lang="en-US" sz="1000" dirty="0">
                <a:solidFill>
                  <a:schemeClr val="tx1"/>
                </a:solidFill>
              </a:rPr>
              <a:t>SQL</a:t>
            </a:r>
          </a:p>
          <a:p>
            <a:r>
              <a:rPr lang="en-US" sz="1000" dirty="0">
                <a:solidFill>
                  <a:schemeClr val="tx1"/>
                </a:solidFill>
              </a:rPr>
              <a:t>Java</a:t>
            </a:r>
          </a:p>
          <a:p>
            <a:r>
              <a:rPr lang="en-US" sz="1000" dirty="0">
                <a:solidFill>
                  <a:schemeClr val="tx1"/>
                </a:solidFill>
              </a:rPr>
              <a:t>ReactJS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B0B527C-8AF0-7A4F-864E-CBB8D7C986E5}"/>
              </a:ext>
            </a:extLst>
          </p:cNvPr>
          <p:cNvSpPr/>
          <p:nvPr/>
        </p:nvSpPr>
        <p:spPr>
          <a:xfrm>
            <a:off x="6344816" y="2999792"/>
            <a:ext cx="3797560" cy="106369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000" b="1" dirty="0">
                <a:solidFill>
                  <a:schemeClr val="tx1"/>
                </a:solidFill>
              </a:rPr>
              <a:t>Ravioli code</a:t>
            </a:r>
            <a:r>
              <a:rPr lang="en-US" sz="1000" dirty="0">
                <a:solidFill>
                  <a:schemeClr val="tx1"/>
                </a:solidFill>
              </a:rPr>
              <a:t>: Small and loosely couple software </a:t>
            </a:r>
            <a:r>
              <a:rPr lang="en-US" sz="1000" dirty="0" err="1">
                <a:solidFill>
                  <a:schemeClr val="tx1"/>
                </a:solidFill>
              </a:rPr>
              <a:t>componentws</a:t>
            </a:r>
            <a:endParaRPr lang="en-US" sz="1000" dirty="0">
              <a:solidFill>
                <a:schemeClr val="tx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2418414-7608-0D41-8A42-9DEE1DC97AF5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04878" y="2230857"/>
            <a:ext cx="1620142" cy="1148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51031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3364" y="279424"/>
            <a:ext cx="4904416" cy="524720"/>
          </a:xfrm>
        </p:spPr>
        <p:txBody>
          <a:bodyPr/>
          <a:lstStyle/>
          <a:p>
            <a:r>
              <a:rPr lang="en-US" dirty="0"/>
              <a:t>Flow – Task Complete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7AF2FD-E144-E54F-803A-1DC967C5EB8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60849" y="773058"/>
            <a:ext cx="5172399" cy="4116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72148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0251" y="328626"/>
            <a:ext cx="10972800" cy="657335"/>
          </a:xfrm>
        </p:spPr>
        <p:txBody>
          <a:bodyPr/>
          <a:lstStyle/>
          <a:p>
            <a:r>
              <a:rPr lang="en-US" dirty="0"/>
              <a:t>States – </a:t>
            </a:r>
            <a:r>
              <a:rPr lang="en-US" dirty="0" err="1"/>
              <a:t>TodoState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4711835" y="1836423"/>
            <a:ext cx="6050281" cy="2759467"/>
          </a:xfrm>
          <a:prstGeom prst="roundRect">
            <a:avLst>
              <a:gd name="adj" fmla="val 5156"/>
            </a:avLst>
          </a:prstGeom>
          <a:solidFill>
            <a:srgbClr val="B7D8D9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4969010" y="2444873"/>
            <a:ext cx="847725" cy="637949"/>
          </a:xfrm>
          <a:prstGeom prst="roundRect">
            <a:avLst>
              <a:gd name="adj" fmla="val 5156"/>
            </a:avLst>
          </a:prstGeom>
          <a:solidFill>
            <a:schemeClr val="bg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Contract Code Reference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772349" y="1961946"/>
            <a:ext cx="85632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b="1" dirty="0" err="1">
                <a:solidFill>
                  <a:srgbClr val="000000"/>
                </a:solidFill>
                <a:latin typeface="Century Gothic"/>
              </a:rPr>
              <a:t>TodoState</a:t>
            </a:r>
            <a:endParaRPr kumimoji="0" lang="en-US" sz="11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21693" y="1136152"/>
            <a:ext cx="15408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 noProof="0" dirty="0" err="1">
                <a:solidFill>
                  <a:srgbClr val="000000"/>
                </a:solidFill>
                <a:latin typeface="Century Gothic"/>
              </a:rPr>
              <a:t>TodoContract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767181" y="1005347"/>
            <a:ext cx="44916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Bob</a:t>
            </a:r>
          </a:p>
        </p:txBody>
      </p:sp>
      <p:cxnSp>
        <p:nvCxnSpPr>
          <p:cNvPr id="15" name="Straight Arrow Connector 14"/>
          <p:cNvCxnSpPr>
            <a:cxnSpLocks/>
            <a:endCxn id="8" idx="0"/>
          </p:cNvCxnSpPr>
          <p:nvPr/>
        </p:nvCxnSpPr>
        <p:spPr>
          <a:xfrm>
            <a:off x="6276399" y="1462088"/>
            <a:ext cx="1460577" cy="37433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ounded Rectangle 15"/>
          <p:cNvSpPr/>
          <p:nvPr/>
        </p:nvSpPr>
        <p:spPr>
          <a:xfrm>
            <a:off x="278352" y="1649255"/>
            <a:ext cx="3651201" cy="3588668"/>
          </a:xfrm>
          <a:prstGeom prst="roundRect">
            <a:avLst>
              <a:gd name="adj" fmla="val 5156"/>
            </a:avLst>
          </a:prstGeom>
          <a:solidFill>
            <a:schemeClr val="bg1"/>
          </a:solidFill>
          <a:ln w="28575">
            <a:solidFill>
              <a:srgbClr val="B7D8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Contract Code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Verify that:</a:t>
            </a:r>
            <a:endParaRPr lang="en-US" sz="900" dirty="0">
              <a:solidFill>
                <a:srgbClr val="000000"/>
              </a:solidFill>
              <a:latin typeface="Century Gothic"/>
            </a:endParaRPr>
          </a:p>
          <a:p>
            <a:pPr marL="171450" indent="-171450" defTabSz="457200">
              <a:buFont typeface="Arial" panose="020B0604020202020204" pitchFamily="34" charset="0"/>
              <a:buChar char="•"/>
              <a:tabLst>
                <a:tab pos="182880" algn="l"/>
              </a:tabLst>
              <a:defRPr/>
            </a:pPr>
            <a:r>
              <a:rPr lang="en-US" sz="900" b="1" dirty="0">
                <a:solidFill>
                  <a:srgbClr val="000000"/>
                </a:solidFill>
                <a:latin typeface="Century Gothic"/>
              </a:rPr>
              <a:t>Invite</a:t>
            </a:r>
          </a:p>
          <a:p>
            <a:pPr marL="628650" lvl="1" indent="-171450" defTabSz="457200">
              <a:buFont typeface="Arial" panose="020B0604020202020204" pitchFamily="34" charset="0"/>
              <a:buChar char="•"/>
              <a:tabLst>
                <a:tab pos="182880" algn="l"/>
              </a:tabLst>
              <a:defRPr/>
            </a:pPr>
            <a:r>
              <a:rPr lang="en-US" sz="900" dirty="0">
                <a:solidFill>
                  <a:srgbClr val="000000"/>
                </a:solidFill>
                <a:latin typeface="Century Gothic"/>
              </a:rPr>
              <a:t>Single input</a:t>
            </a:r>
          </a:p>
          <a:p>
            <a:pPr marL="628650" lvl="1" indent="-171450" defTabSz="457200">
              <a:buFont typeface="Arial" panose="020B0604020202020204" pitchFamily="34" charset="0"/>
              <a:buChar char="•"/>
              <a:tabLst>
                <a:tab pos="182880" algn="l"/>
              </a:tabLst>
              <a:defRPr/>
            </a:pPr>
            <a:r>
              <a:rPr lang="en-US" sz="900" dirty="0">
                <a:solidFill>
                  <a:srgbClr val="000000"/>
                </a:solidFill>
                <a:latin typeface="Century Gothic"/>
              </a:rPr>
              <a:t>Single output</a:t>
            </a:r>
          </a:p>
          <a:p>
            <a:pPr marL="628650" lvl="1" indent="-171450" defTabSz="457200">
              <a:buFont typeface="Arial" panose="020B0604020202020204" pitchFamily="34" charset="0"/>
              <a:buChar char="•"/>
              <a:tabLst>
                <a:tab pos="182880" algn="l"/>
              </a:tabLst>
              <a:defRPr/>
            </a:pPr>
            <a:r>
              <a:rPr lang="en-US" sz="900" dirty="0">
                <a:solidFill>
                  <a:srgbClr val="000000"/>
                </a:solidFill>
                <a:latin typeface="Century Gothic"/>
              </a:rPr>
              <a:t>Input must be NEW </a:t>
            </a:r>
          </a:p>
          <a:p>
            <a:pPr marL="628650" lvl="1" indent="-171450" defTabSz="457200">
              <a:buFont typeface="Arial" panose="020B0604020202020204" pitchFamily="34" charset="0"/>
              <a:buChar char="•"/>
              <a:tabLst>
                <a:tab pos="182880" algn="l"/>
              </a:tabLst>
              <a:defRPr/>
            </a:pPr>
            <a:r>
              <a:rPr lang="en-US" sz="900" dirty="0">
                <a:solidFill>
                  <a:srgbClr val="000000"/>
                </a:solidFill>
                <a:latin typeface="Century Gothic"/>
              </a:rPr>
              <a:t>Input and output values are identical </a:t>
            </a:r>
          </a:p>
          <a:p>
            <a:pPr marL="628650" lvl="1" indent="-171450" defTabSz="457200">
              <a:buFont typeface="Arial" panose="020B0604020202020204" pitchFamily="34" charset="0"/>
              <a:buChar char="•"/>
              <a:tabLst>
                <a:tab pos="182880" algn="l"/>
              </a:tabLst>
              <a:defRPr/>
            </a:pPr>
            <a:r>
              <a:rPr lang="en-US" sz="900" dirty="0">
                <a:solidFill>
                  <a:srgbClr val="000000"/>
                </a:solidFill>
                <a:latin typeface="Century Gothic"/>
              </a:rPr>
              <a:t>Output participants must be greater than input participants</a:t>
            </a:r>
          </a:p>
          <a:p>
            <a:pPr marL="628650" lvl="1" indent="-171450" defTabSz="457200">
              <a:buFont typeface="Arial" panose="020B0604020202020204" pitchFamily="34" charset="0"/>
              <a:buChar char="•"/>
              <a:tabLst>
                <a:tab pos="182880" algn="l"/>
              </a:tabLst>
              <a:defRPr/>
            </a:pPr>
            <a:r>
              <a:rPr lang="en-US" sz="900" dirty="0">
                <a:solidFill>
                  <a:srgbClr val="000000"/>
                </a:solidFill>
                <a:latin typeface="Century Gothic"/>
              </a:rPr>
              <a:t>Signed by participants</a:t>
            </a:r>
          </a:p>
          <a:p>
            <a:pPr marL="171450" indent="-171450" defTabSz="457200">
              <a:buFont typeface="Arial" panose="020B0604020202020204" pitchFamily="34" charset="0"/>
              <a:buChar char="•"/>
              <a:tabLst>
                <a:tab pos="182880" algn="l"/>
              </a:tabLst>
              <a:defRPr/>
            </a:pPr>
            <a:r>
              <a:rPr lang="en-US" sz="900" b="1" dirty="0">
                <a:solidFill>
                  <a:srgbClr val="000000"/>
                </a:solidFill>
                <a:latin typeface="Century Gothic"/>
              </a:rPr>
              <a:t>Uninvite</a:t>
            </a:r>
          </a:p>
          <a:p>
            <a:pPr marL="628650" lvl="1" indent="-171450" defTabSz="457200">
              <a:buFont typeface="Arial" panose="020B0604020202020204" pitchFamily="34" charset="0"/>
              <a:buChar char="•"/>
              <a:tabLst>
                <a:tab pos="182880" algn="l"/>
              </a:tabLst>
              <a:defRPr/>
            </a:pPr>
            <a:r>
              <a:rPr lang="en-US" sz="900" dirty="0">
                <a:solidFill>
                  <a:srgbClr val="000000"/>
                </a:solidFill>
                <a:latin typeface="Century Gothic"/>
              </a:rPr>
              <a:t>Single input</a:t>
            </a:r>
          </a:p>
          <a:p>
            <a:pPr marL="628650" lvl="1" indent="-171450" defTabSz="457200">
              <a:buFont typeface="Arial" panose="020B0604020202020204" pitchFamily="34" charset="0"/>
              <a:buChar char="•"/>
              <a:tabLst>
                <a:tab pos="182880" algn="l"/>
              </a:tabLst>
              <a:defRPr/>
            </a:pPr>
            <a:r>
              <a:rPr lang="en-US" sz="900" dirty="0">
                <a:solidFill>
                  <a:srgbClr val="000000"/>
                </a:solidFill>
                <a:latin typeface="Century Gothic"/>
              </a:rPr>
              <a:t>Single output</a:t>
            </a:r>
          </a:p>
          <a:p>
            <a:pPr marL="628650" lvl="1" indent="-171450" defTabSz="457200">
              <a:buFont typeface="Arial" panose="020B0604020202020204" pitchFamily="34" charset="0"/>
              <a:buChar char="•"/>
              <a:tabLst>
                <a:tab pos="182880" algn="l"/>
              </a:tabLst>
              <a:defRPr/>
            </a:pPr>
            <a:r>
              <a:rPr lang="en-US" sz="900" dirty="0">
                <a:solidFill>
                  <a:srgbClr val="000000"/>
                </a:solidFill>
                <a:latin typeface="Century Gothic"/>
              </a:rPr>
              <a:t>Input must be NEW </a:t>
            </a:r>
          </a:p>
          <a:p>
            <a:pPr marL="628650" lvl="1" indent="-171450" defTabSz="457200">
              <a:buFont typeface="Arial" panose="020B0604020202020204" pitchFamily="34" charset="0"/>
              <a:buChar char="•"/>
              <a:tabLst>
                <a:tab pos="182880" algn="l"/>
              </a:tabLst>
              <a:defRPr/>
            </a:pPr>
            <a:r>
              <a:rPr lang="en-US" sz="900" dirty="0">
                <a:solidFill>
                  <a:srgbClr val="000000"/>
                </a:solidFill>
                <a:latin typeface="Century Gothic"/>
              </a:rPr>
              <a:t>Input and output values are identical </a:t>
            </a:r>
          </a:p>
          <a:p>
            <a:pPr marL="628650" lvl="1" indent="-171450" defTabSz="457200">
              <a:buFont typeface="Arial" panose="020B0604020202020204" pitchFamily="34" charset="0"/>
              <a:buChar char="•"/>
              <a:tabLst>
                <a:tab pos="182880" algn="l"/>
              </a:tabLst>
              <a:defRPr/>
            </a:pPr>
            <a:r>
              <a:rPr lang="en-US" sz="900" dirty="0">
                <a:solidFill>
                  <a:srgbClr val="000000"/>
                </a:solidFill>
                <a:latin typeface="Century Gothic"/>
              </a:rPr>
              <a:t>Output participants must be less than input participants</a:t>
            </a:r>
          </a:p>
          <a:p>
            <a:pPr marL="628650" lvl="1" indent="-171450" defTabSz="457200">
              <a:buFont typeface="Arial" panose="020B0604020202020204" pitchFamily="34" charset="0"/>
              <a:buChar char="•"/>
              <a:tabLst>
                <a:tab pos="182880" algn="l"/>
              </a:tabLst>
              <a:defRPr/>
            </a:pPr>
            <a:r>
              <a:rPr lang="en-US" sz="900" dirty="0">
                <a:solidFill>
                  <a:srgbClr val="000000"/>
                </a:solidFill>
                <a:latin typeface="Century Gothic"/>
              </a:rPr>
              <a:t>Signed by participants</a:t>
            </a:r>
          </a:p>
          <a:p>
            <a:pPr lvl="1" defTabSz="457200">
              <a:tabLst>
                <a:tab pos="182880" algn="l"/>
              </a:tabLst>
              <a:defRPr/>
            </a:pPr>
            <a:endParaRPr lang="en-US" sz="900" dirty="0">
              <a:solidFill>
                <a:srgbClr val="000000"/>
              </a:solidFill>
              <a:latin typeface="Century Gothic"/>
            </a:endParaRPr>
          </a:p>
          <a:p>
            <a:pPr marL="171450" indent="-171450" defTabSz="457200">
              <a:buFont typeface="Arial" panose="020B0604020202020204" pitchFamily="34" charset="0"/>
              <a:buChar char="•"/>
              <a:tabLst>
                <a:tab pos="182880" algn="l"/>
              </a:tabLst>
              <a:defRPr/>
            </a:pPr>
            <a:endParaRPr lang="en-US" sz="900" b="1" dirty="0">
              <a:solidFill>
                <a:srgbClr val="000000"/>
              </a:solidFill>
              <a:latin typeface="Century Gothic"/>
            </a:endParaRPr>
          </a:p>
          <a:p>
            <a:pPr marL="628650" marR="0" lvl="1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182880" algn="l"/>
              </a:tabLst>
              <a:defRPr/>
            </a:pPr>
            <a:endParaRPr lang="en-US" sz="900" dirty="0">
              <a:solidFill>
                <a:srgbClr val="000000"/>
              </a:solidFill>
              <a:latin typeface="Century Gothic"/>
            </a:endParaRPr>
          </a:p>
        </p:txBody>
      </p:sp>
      <p:cxnSp>
        <p:nvCxnSpPr>
          <p:cNvPr id="17" name="Straight Arrow Connector 17"/>
          <p:cNvCxnSpPr>
            <a:cxnSpLocks/>
            <a:stCxn id="9" idx="1"/>
            <a:endCxn id="16" idx="3"/>
          </p:cNvCxnSpPr>
          <p:nvPr/>
        </p:nvCxnSpPr>
        <p:spPr>
          <a:xfrm rot="10800000" flipV="1">
            <a:off x="3929554" y="2763847"/>
            <a:ext cx="1039457" cy="679741"/>
          </a:xfrm>
          <a:prstGeom prst="curved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ounded Rectangle 10">
            <a:extLst>
              <a:ext uri="{FF2B5EF4-FFF2-40B4-BE49-F238E27FC236}">
                <a16:creationId xmlns:a16="http://schemas.microsoft.com/office/drawing/2014/main" id="{1BD53CF8-5C2E-4127-8793-1DAA67B0FBC7}"/>
              </a:ext>
            </a:extLst>
          </p:cNvPr>
          <p:cNvSpPr/>
          <p:nvPr/>
        </p:nvSpPr>
        <p:spPr>
          <a:xfrm>
            <a:off x="6179962" y="2313353"/>
            <a:ext cx="4246874" cy="2142396"/>
          </a:xfrm>
          <a:prstGeom prst="roundRect">
            <a:avLst>
              <a:gd name="adj" fmla="val 5156"/>
            </a:avLst>
          </a:prstGeom>
          <a:solidFill>
            <a:schemeClr val="bg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entury Gothic"/>
                <a:ea typeface="+mn-ea"/>
                <a:cs typeface="+mn-cs"/>
              </a:rPr>
              <a:t>Whereas: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entury Gothic"/>
              <a:ea typeface="+mn-ea"/>
              <a:cs typeface="+mn-cs"/>
            </a:endParaRPr>
          </a:p>
          <a:p>
            <a:pPr lvl="0">
              <a:defRPr/>
            </a:pPr>
            <a:r>
              <a:rPr lang="en-US" sz="900" dirty="0" err="1">
                <a:solidFill>
                  <a:schemeClr val="tx1"/>
                </a:solidFill>
                <a:latin typeface="Verdana" pitchFamily="34" charset="0"/>
              </a:rPr>
              <a:t>LinearState</a:t>
            </a:r>
            <a:r>
              <a:rPr lang="en-US" sz="900" dirty="0">
                <a:solidFill>
                  <a:schemeClr val="tx1"/>
                </a:solidFill>
                <a:latin typeface="Verdana" pitchFamily="34" charset="0"/>
              </a:rPr>
              <a:t> //</a:t>
            </a:r>
            <a:br>
              <a:rPr lang="en-US" sz="900" dirty="0">
                <a:solidFill>
                  <a:schemeClr val="tx1"/>
                </a:solidFill>
                <a:latin typeface="Verdana" pitchFamily="34" charset="0"/>
              </a:rPr>
            </a:br>
            <a:r>
              <a:rPr lang="en-US" sz="900" dirty="0">
                <a:solidFill>
                  <a:schemeClr val="tx1"/>
                </a:solidFill>
                <a:latin typeface="Verdana" pitchFamily="34" charset="0"/>
              </a:rPr>
              <a:t>	</a:t>
            </a:r>
            <a:r>
              <a:rPr lang="en-US" sz="900" dirty="0" err="1">
                <a:solidFill>
                  <a:schemeClr val="tx1"/>
                </a:solidFill>
                <a:latin typeface="Verdana" pitchFamily="34" charset="0"/>
              </a:rPr>
              <a:t>linearId</a:t>
            </a:r>
            <a:r>
              <a:rPr lang="en-US" sz="900" dirty="0">
                <a:solidFill>
                  <a:schemeClr val="tx1"/>
                </a:solidFill>
                <a:latin typeface="Verdana" pitchFamily="34" charset="0"/>
              </a:rPr>
              <a:t> = 123</a:t>
            </a:r>
            <a:br>
              <a:rPr lang="en-US" sz="900" dirty="0">
                <a:solidFill>
                  <a:schemeClr val="tx1"/>
                </a:solidFill>
                <a:latin typeface="Verdana" pitchFamily="34" charset="0"/>
              </a:rPr>
            </a:br>
            <a:r>
              <a:rPr lang="en-US" sz="900" dirty="0">
                <a:solidFill>
                  <a:schemeClr val="tx1"/>
                </a:solidFill>
                <a:latin typeface="Verdana" pitchFamily="34" charset="0"/>
              </a:rPr>
              <a:t>	owner = bob</a:t>
            </a:r>
          </a:p>
          <a:p>
            <a:pPr lvl="0">
              <a:defRPr/>
            </a:pPr>
            <a:r>
              <a:rPr lang="en-US" sz="900" dirty="0">
                <a:solidFill>
                  <a:schemeClr val="tx1"/>
                </a:solidFill>
              </a:rPr>
              <a:t>	</a:t>
            </a:r>
            <a:r>
              <a:rPr lang="en-US" sz="900" dirty="0">
                <a:solidFill>
                  <a:schemeClr val="tx1"/>
                </a:solidFill>
                <a:latin typeface="Verdana" pitchFamily="34" charset="0"/>
              </a:rPr>
              <a:t>status = NEW, CANCELED or COMPLETED</a:t>
            </a:r>
          </a:p>
          <a:p>
            <a:pPr lvl="0">
              <a:defRPr/>
            </a:pPr>
            <a:r>
              <a:rPr lang="en-US" sz="900" dirty="0">
                <a:solidFill>
                  <a:schemeClr val="tx1"/>
                </a:solidFill>
                <a:latin typeface="Verdana" pitchFamily="34" charset="0"/>
              </a:rPr>
              <a:t>	task = buy milk</a:t>
            </a:r>
          </a:p>
          <a:p>
            <a:pPr lvl="0">
              <a:defRPr/>
            </a:pPr>
            <a:r>
              <a:rPr lang="en-US" sz="900" dirty="0">
                <a:solidFill>
                  <a:schemeClr val="tx1"/>
                </a:solidFill>
                <a:latin typeface="Verdana" pitchFamily="34" charset="0"/>
              </a:rPr>
              <a:t>	</a:t>
            </a:r>
            <a:r>
              <a:rPr lang="en-US" sz="900" dirty="0" err="1">
                <a:solidFill>
                  <a:schemeClr val="tx1"/>
                </a:solidFill>
                <a:latin typeface="Verdana" pitchFamily="34" charset="0"/>
              </a:rPr>
              <a:t>entryDateTime</a:t>
            </a:r>
            <a:r>
              <a:rPr lang="en-US" sz="900" dirty="0">
                <a:solidFill>
                  <a:schemeClr val="tx1"/>
                </a:solidFill>
                <a:latin typeface="Verdana" pitchFamily="34" charset="0"/>
              </a:rPr>
              <a:t> = 2019-11-22T08:15:30Z</a:t>
            </a:r>
            <a:br>
              <a:rPr lang="en-US" sz="900" dirty="0">
                <a:solidFill>
                  <a:schemeClr val="tx1"/>
                </a:solidFill>
                <a:latin typeface="Verdana" pitchFamily="34" charset="0"/>
              </a:rPr>
            </a:br>
            <a:r>
              <a:rPr lang="en-US" sz="900" dirty="0">
                <a:solidFill>
                  <a:schemeClr val="tx1"/>
                </a:solidFill>
                <a:latin typeface="Verdana" pitchFamily="34" charset="0"/>
              </a:rPr>
              <a:t>	participants = bob</a:t>
            </a:r>
          </a:p>
          <a:p>
            <a:pPr lvl="0">
              <a:defRPr/>
            </a:pPr>
            <a:r>
              <a:rPr lang="en-US" sz="900" dirty="0">
                <a:solidFill>
                  <a:schemeClr val="tx1"/>
                </a:solidFill>
                <a:latin typeface="Verdana" pitchFamily="34" charset="0"/>
              </a:rPr>
              <a:t>	</a:t>
            </a:r>
            <a:r>
              <a:rPr lang="en-US" sz="900" dirty="0" err="1">
                <a:solidFill>
                  <a:schemeClr val="tx1"/>
                </a:solidFill>
                <a:latin typeface="Verdana" pitchFamily="34" charset="0"/>
              </a:rPr>
              <a:t>participantsCompleted</a:t>
            </a:r>
            <a:r>
              <a:rPr lang="en-US" sz="900" dirty="0">
                <a:solidFill>
                  <a:schemeClr val="tx1"/>
                </a:solidFill>
                <a:latin typeface="Verdana" pitchFamily="34" charset="0"/>
              </a:rPr>
              <a:t> =bob, </a:t>
            </a:r>
            <a:r>
              <a:rPr lang="en-US" sz="900" dirty="0" err="1">
                <a:solidFill>
                  <a:schemeClr val="tx1"/>
                </a:solidFill>
                <a:latin typeface="Verdana" pitchFamily="34" charset="0"/>
              </a:rPr>
              <a:t>alice</a:t>
            </a:r>
            <a:r>
              <a:rPr lang="en-US" sz="900" dirty="0">
                <a:solidFill>
                  <a:schemeClr val="tx1"/>
                </a:solidFill>
                <a:latin typeface="Verdana" pitchFamily="34" charset="0"/>
              </a:rPr>
              <a:t>, carl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entury Gothic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E399210-9F38-7A43-B830-AEAA1FE9F85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91363" y="1266957"/>
            <a:ext cx="285036" cy="285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351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1D2BD2-AC0A-1946-97F4-B7D86BA61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53A30F-8919-0B44-AA7F-D867BA24B4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person wants to make a vacation package</a:t>
            </a:r>
          </a:p>
          <a:p>
            <a:pPr lvl="1"/>
            <a:r>
              <a:rPr lang="en-US" dirty="0"/>
              <a:t>Airline booking</a:t>
            </a:r>
          </a:p>
          <a:p>
            <a:pPr lvl="1"/>
            <a:r>
              <a:rPr lang="en-US" dirty="0"/>
              <a:t>Rent a car</a:t>
            </a:r>
          </a:p>
          <a:p>
            <a:pPr lvl="1"/>
            <a:r>
              <a:rPr lang="en-US" dirty="0"/>
              <a:t>Reserve a hotel</a:t>
            </a:r>
          </a:p>
          <a:p>
            <a:endParaRPr lang="en-US" dirty="0"/>
          </a:p>
          <a:p>
            <a:r>
              <a:rPr lang="en-US" dirty="0"/>
              <a:t>What can go wrong when 3 distinct companies needs to collaborate?</a:t>
            </a:r>
          </a:p>
        </p:txBody>
      </p:sp>
    </p:spTree>
    <p:extLst>
      <p:ext uri="{BB962C8B-B14F-4D97-AF65-F5344CB8AC3E}">
        <p14:creationId xmlns:p14="http://schemas.microsoft.com/office/powerpoint/2010/main" val="10435758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9E4F0819-FE66-DC43-9DC1-9C84DF3D12F1}"/>
              </a:ext>
            </a:extLst>
          </p:cNvPr>
          <p:cNvGrpSpPr/>
          <p:nvPr/>
        </p:nvGrpSpPr>
        <p:grpSpPr>
          <a:xfrm>
            <a:off x="950363" y="676467"/>
            <a:ext cx="914400" cy="914400"/>
            <a:chOff x="5638800" y="2971800"/>
            <a:chExt cx="914400" cy="914400"/>
          </a:xfrm>
        </p:grpSpPr>
        <p:pic>
          <p:nvPicPr>
            <p:cNvPr id="3" name="Graphic 2" descr="Laptop">
              <a:extLst>
                <a:ext uri="{FF2B5EF4-FFF2-40B4-BE49-F238E27FC236}">
                  <a16:creationId xmlns:a16="http://schemas.microsoft.com/office/drawing/2014/main" id="{B2BA3692-8A4C-5840-BB34-A62386C0FC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638800" y="2971800"/>
              <a:ext cx="914400" cy="914400"/>
            </a:xfrm>
            <a:prstGeom prst="rect">
              <a:avLst/>
            </a:prstGeom>
          </p:spPr>
        </p:pic>
        <p:pic>
          <p:nvPicPr>
            <p:cNvPr id="5" name="Graphic 4" descr="User">
              <a:extLst>
                <a:ext uri="{FF2B5EF4-FFF2-40B4-BE49-F238E27FC236}">
                  <a16:creationId xmlns:a16="http://schemas.microsoft.com/office/drawing/2014/main" id="{7BC41D01-B9C2-CD47-86BB-BCFC655255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638800" y="2971800"/>
              <a:ext cx="914400" cy="914400"/>
            </a:xfrm>
            <a:prstGeom prst="rect">
              <a:avLst/>
            </a:prstGeom>
          </p:spPr>
        </p:pic>
      </p:grp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C0DAF1DC-11F6-1A43-83DE-1B20838F8794}"/>
              </a:ext>
            </a:extLst>
          </p:cNvPr>
          <p:cNvSpPr/>
          <p:nvPr/>
        </p:nvSpPr>
        <p:spPr>
          <a:xfrm>
            <a:off x="221020" y="1964091"/>
            <a:ext cx="2373086" cy="162352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Process</a:t>
            </a:r>
          </a:p>
        </p:txBody>
      </p:sp>
      <p:sp>
        <p:nvSpPr>
          <p:cNvPr id="8" name="Can 7">
            <a:extLst>
              <a:ext uri="{FF2B5EF4-FFF2-40B4-BE49-F238E27FC236}">
                <a16:creationId xmlns:a16="http://schemas.microsoft.com/office/drawing/2014/main" id="{867CDBE2-95C4-7B4D-9FE4-BF1E3CC2A5E0}"/>
              </a:ext>
            </a:extLst>
          </p:cNvPr>
          <p:cNvSpPr/>
          <p:nvPr/>
        </p:nvSpPr>
        <p:spPr>
          <a:xfrm>
            <a:off x="301885" y="4212771"/>
            <a:ext cx="2211355" cy="970382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Database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22A1C27-40DC-1640-8861-72E46A298C54}"/>
              </a:ext>
            </a:extLst>
          </p:cNvPr>
          <p:cNvCxnSpPr>
            <a:stCxn id="5" idx="2"/>
            <a:endCxn id="7" idx="0"/>
          </p:cNvCxnSpPr>
          <p:nvPr/>
        </p:nvCxnSpPr>
        <p:spPr>
          <a:xfrm>
            <a:off x="1407563" y="1590867"/>
            <a:ext cx="0" cy="37322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89317E0-2447-AB47-9FC6-501445BF6CFC}"/>
              </a:ext>
            </a:extLst>
          </p:cNvPr>
          <p:cNvCxnSpPr>
            <a:cxnSpLocks/>
            <a:stCxn id="7" idx="2"/>
            <a:endCxn id="8" idx="1"/>
          </p:cNvCxnSpPr>
          <p:nvPr/>
        </p:nvCxnSpPr>
        <p:spPr>
          <a:xfrm>
            <a:off x="1407563" y="3587618"/>
            <a:ext cx="0" cy="62515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41F09D1B-5F95-624F-AEEE-FE252E2B031D}"/>
              </a:ext>
            </a:extLst>
          </p:cNvPr>
          <p:cNvSpPr/>
          <p:nvPr/>
        </p:nvSpPr>
        <p:spPr>
          <a:xfrm>
            <a:off x="852395" y="373221"/>
            <a:ext cx="1012368" cy="35922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lvl="0">
              <a:spcBef>
                <a:spcPts val="800"/>
              </a:spcBef>
            </a:pPr>
            <a:r>
              <a:rPr lang="en-US" sz="1400" dirty="0">
                <a:solidFill>
                  <a:schemeClr val="bg1"/>
                </a:solidFill>
                <a:latin typeface="Verdana" pitchFamily="34" charset="0"/>
              </a:rPr>
              <a:t>PARTY A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BA693D3-1E4E-EC45-BC80-2499A7E812F0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6158" y="5725429"/>
            <a:ext cx="804766" cy="80476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D002DE4-640C-B14D-BEAB-0253F9E0076E}"/>
              </a:ext>
            </a:extLst>
          </p:cNvPr>
          <p:cNvSpPr/>
          <p:nvPr/>
        </p:nvSpPr>
        <p:spPr>
          <a:xfrm>
            <a:off x="1167169" y="5725430"/>
            <a:ext cx="1199893" cy="80476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800" dirty="0">
                <a:solidFill>
                  <a:schemeClr val="tx1"/>
                </a:solidFill>
              </a:rPr>
              <a:t>Technology stack</a:t>
            </a:r>
          </a:p>
          <a:p>
            <a:r>
              <a:rPr lang="en-US" sz="800" dirty="0" err="1">
                <a:solidFill>
                  <a:schemeClr val="tx1"/>
                </a:solidFill>
              </a:rPr>
              <a:t>.Net</a:t>
            </a:r>
            <a:endParaRPr lang="en-US" sz="800" dirty="0">
              <a:solidFill>
                <a:schemeClr val="tx1"/>
              </a:solidFill>
            </a:endParaRPr>
          </a:p>
          <a:p>
            <a:r>
              <a:rPr lang="en-US" sz="800" dirty="0">
                <a:solidFill>
                  <a:schemeClr val="tx1"/>
                </a:solidFill>
              </a:rPr>
              <a:t>C#</a:t>
            </a:r>
          </a:p>
          <a:p>
            <a:r>
              <a:rPr lang="en-US" sz="800" dirty="0">
                <a:solidFill>
                  <a:schemeClr val="tx1"/>
                </a:solidFill>
              </a:rPr>
              <a:t>SQL</a:t>
            </a:r>
          </a:p>
          <a:p>
            <a:r>
              <a:rPr lang="en-US" sz="800" dirty="0">
                <a:solidFill>
                  <a:schemeClr val="tx1"/>
                </a:solidFill>
              </a:rPr>
              <a:t>Java</a:t>
            </a:r>
          </a:p>
          <a:p>
            <a:r>
              <a:rPr lang="en-US" sz="800" dirty="0">
                <a:solidFill>
                  <a:schemeClr val="tx1"/>
                </a:solidFill>
              </a:rPr>
              <a:t>ReactJS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E2D7ADE-9639-4441-99EE-480629B7D422}"/>
              </a:ext>
            </a:extLst>
          </p:cNvPr>
          <p:cNvGrpSpPr/>
          <p:nvPr/>
        </p:nvGrpSpPr>
        <p:grpSpPr>
          <a:xfrm>
            <a:off x="4932783" y="676469"/>
            <a:ext cx="914400" cy="914400"/>
            <a:chOff x="5638800" y="2971800"/>
            <a:chExt cx="914400" cy="914400"/>
          </a:xfrm>
        </p:grpSpPr>
        <p:pic>
          <p:nvPicPr>
            <p:cNvPr id="15" name="Graphic 14" descr="Laptop">
              <a:extLst>
                <a:ext uri="{FF2B5EF4-FFF2-40B4-BE49-F238E27FC236}">
                  <a16:creationId xmlns:a16="http://schemas.microsoft.com/office/drawing/2014/main" id="{7C9B4D07-6D51-8844-811B-E6262273A9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638800" y="2971800"/>
              <a:ext cx="914400" cy="914400"/>
            </a:xfrm>
            <a:prstGeom prst="rect">
              <a:avLst/>
            </a:prstGeom>
          </p:spPr>
        </p:pic>
        <p:pic>
          <p:nvPicPr>
            <p:cNvPr id="16" name="Graphic 15" descr="User">
              <a:extLst>
                <a:ext uri="{FF2B5EF4-FFF2-40B4-BE49-F238E27FC236}">
                  <a16:creationId xmlns:a16="http://schemas.microsoft.com/office/drawing/2014/main" id="{65DA67D3-6D8B-4B48-940D-07572ACC5D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638800" y="2971800"/>
              <a:ext cx="914400" cy="914400"/>
            </a:xfrm>
            <a:prstGeom prst="rect">
              <a:avLst/>
            </a:prstGeom>
          </p:spPr>
        </p:pic>
      </p:grp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498EC1F8-A73A-4948-BD5C-A76FEC348A33}"/>
              </a:ext>
            </a:extLst>
          </p:cNvPr>
          <p:cNvSpPr/>
          <p:nvPr/>
        </p:nvSpPr>
        <p:spPr>
          <a:xfrm>
            <a:off x="4203440" y="1964093"/>
            <a:ext cx="2373086" cy="1623527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Process</a:t>
            </a:r>
          </a:p>
        </p:txBody>
      </p:sp>
      <p:sp>
        <p:nvSpPr>
          <p:cNvPr id="18" name="Can 17">
            <a:extLst>
              <a:ext uri="{FF2B5EF4-FFF2-40B4-BE49-F238E27FC236}">
                <a16:creationId xmlns:a16="http://schemas.microsoft.com/office/drawing/2014/main" id="{267A2533-8605-C240-84BC-F278CB036FAE}"/>
              </a:ext>
            </a:extLst>
          </p:cNvPr>
          <p:cNvSpPr/>
          <p:nvPr/>
        </p:nvSpPr>
        <p:spPr>
          <a:xfrm>
            <a:off x="4284305" y="4212773"/>
            <a:ext cx="2211355" cy="970382"/>
          </a:xfrm>
          <a:prstGeom prst="can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Database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169E366-47AE-C246-B1E5-E453DACED669}"/>
              </a:ext>
            </a:extLst>
          </p:cNvPr>
          <p:cNvCxnSpPr>
            <a:stCxn id="16" idx="2"/>
            <a:endCxn id="17" idx="0"/>
          </p:cNvCxnSpPr>
          <p:nvPr/>
        </p:nvCxnSpPr>
        <p:spPr>
          <a:xfrm>
            <a:off x="5389983" y="1590869"/>
            <a:ext cx="0" cy="373224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78F4303-77E8-4240-AE66-85575390BB78}"/>
              </a:ext>
            </a:extLst>
          </p:cNvPr>
          <p:cNvCxnSpPr>
            <a:cxnSpLocks/>
            <a:stCxn id="17" idx="2"/>
            <a:endCxn id="18" idx="1"/>
          </p:cNvCxnSpPr>
          <p:nvPr/>
        </p:nvCxnSpPr>
        <p:spPr>
          <a:xfrm>
            <a:off x="5389983" y="3587620"/>
            <a:ext cx="0" cy="625153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C3A2B066-EA4A-1A40-A293-02E0F2144C57}"/>
              </a:ext>
            </a:extLst>
          </p:cNvPr>
          <p:cNvSpPr/>
          <p:nvPr/>
        </p:nvSpPr>
        <p:spPr>
          <a:xfrm>
            <a:off x="4834815" y="373223"/>
            <a:ext cx="1012368" cy="35922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lvl="0">
              <a:spcBef>
                <a:spcPts val="800"/>
              </a:spcBef>
            </a:pPr>
            <a:r>
              <a:rPr lang="en-US" sz="1400" dirty="0">
                <a:solidFill>
                  <a:schemeClr val="bg1"/>
                </a:solidFill>
                <a:latin typeface="Verdana" pitchFamily="34" charset="0"/>
              </a:rPr>
              <a:t>PARTY B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F87CDAB8-66C8-534D-AAB9-2F3523979CFA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44823" y="5725431"/>
            <a:ext cx="804766" cy="804766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2C5D6F4F-786C-0644-8158-F0A926F5D276}"/>
              </a:ext>
            </a:extLst>
          </p:cNvPr>
          <p:cNvSpPr/>
          <p:nvPr/>
        </p:nvSpPr>
        <p:spPr>
          <a:xfrm>
            <a:off x="5149589" y="5725432"/>
            <a:ext cx="1199893" cy="80476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800" dirty="0">
                <a:solidFill>
                  <a:schemeClr val="tx1"/>
                </a:solidFill>
              </a:rPr>
              <a:t>Technology stack</a:t>
            </a:r>
          </a:p>
          <a:p>
            <a:r>
              <a:rPr lang="en-US" sz="800" dirty="0">
                <a:solidFill>
                  <a:schemeClr val="tx1"/>
                </a:solidFill>
              </a:rPr>
              <a:t>NodeJS</a:t>
            </a:r>
          </a:p>
          <a:p>
            <a:r>
              <a:rPr lang="en-US" sz="800" dirty="0">
                <a:solidFill>
                  <a:schemeClr val="tx1"/>
                </a:solidFill>
              </a:rPr>
              <a:t>HTML5</a:t>
            </a:r>
          </a:p>
          <a:p>
            <a:r>
              <a:rPr lang="en-US" sz="800" dirty="0">
                <a:solidFill>
                  <a:schemeClr val="tx1"/>
                </a:solidFill>
              </a:rPr>
              <a:t>CSS</a:t>
            </a:r>
          </a:p>
          <a:p>
            <a:r>
              <a:rPr lang="en-US" sz="800" dirty="0">
                <a:solidFill>
                  <a:schemeClr val="tx1"/>
                </a:solidFill>
              </a:rPr>
              <a:t>JavaScript</a:t>
            </a:r>
          </a:p>
          <a:p>
            <a:endParaRPr lang="en-US" sz="800" dirty="0">
              <a:solidFill>
                <a:schemeClr val="tx1"/>
              </a:solidFill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A6EF06E-0CEF-864F-8FAD-ADC35141436A}"/>
              </a:ext>
            </a:extLst>
          </p:cNvPr>
          <p:cNvGrpSpPr/>
          <p:nvPr/>
        </p:nvGrpSpPr>
        <p:grpSpPr>
          <a:xfrm>
            <a:off x="8847225" y="732449"/>
            <a:ext cx="914400" cy="914400"/>
            <a:chOff x="5638800" y="2971800"/>
            <a:chExt cx="914400" cy="914400"/>
          </a:xfrm>
        </p:grpSpPr>
        <p:pic>
          <p:nvPicPr>
            <p:cNvPr id="25" name="Graphic 24" descr="Laptop">
              <a:extLst>
                <a:ext uri="{FF2B5EF4-FFF2-40B4-BE49-F238E27FC236}">
                  <a16:creationId xmlns:a16="http://schemas.microsoft.com/office/drawing/2014/main" id="{C8AD7D38-784A-9741-82A4-AE6B325A2C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638800" y="2971800"/>
              <a:ext cx="914400" cy="914400"/>
            </a:xfrm>
            <a:prstGeom prst="rect">
              <a:avLst/>
            </a:prstGeom>
          </p:spPr>
        </p:pic>
        <p:pic>
          <p:nvPicPr>
            <p:cNvPr id="26" name="Graphic 25" descr="User">
              <a:extLst>
                <a:ext uri="{FF2B5EF4-FFF2-40B4-BE49-F238E27FC236}">
                  <a16:creationId xmlns:a16="http://schemas.microsoft.com/office/drawing/2014/main" id="{B58D742E-BF2A-9C41-8580-4D8CCC93FF4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638800" y="2971800"/>
              <a:ext cx="914400" cy="914400"/>
            </a:xfrm>
            <a:prstGeom prst="rect">
              <a:avLst/>
            </a:prstGeom>
          </p:spPr>
        </p:pic>
      </p:grp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0DA6EFB8-D798-0F46-8207-9100FDB4C38C}"/>
              </a:ext>
            </a:extLst>
          </p:cNvPr>
          <p:cNvSpPr/>
          <p:nvPr/>
        </p:nvSpPr>
        <p:spPr>
          <a:xfrm>
            <a:off x="8117882" y="2020073"/>
            <a:ext cx="2373086" cy="1623527"/>
          </a:xfrm>
          <a:prstGeom prst="roundRect">
            <a:avLst/>
          </a:prstGeom>
          <a:solidFill>
            <a:schemeClr val="accent4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/>
              <a:t>Process</a:t>
            </a:r>
          </a:p>
        </p:txBody>
      </p:sp>
      <p:sp>
        <p:nvSpPr>
          <p:cNvPr id="28" name="Can 27">
            <a:extLst>
              <a:ext uri="{FF2B5EF4-FFF2-40B4-BE49-F238E27FC236}">
                <a16:creationId xmlns:a16="http://schemas.microsoft.com/office/drawing/2014/main" id="{663330D7-EF8B-5948-B794-EFF46FFFA793}"/>
              </a:ext>
            </a:extLst>
          </p:cNvPr>
          <p:cNvSpPr/>
          <p:nvPr/>
        </p:nvSpPr>
        <p:spPr>
          <a:xfrm>
            <a:off x="8198747" y="4268753"/>
            <a:ext cx="2211355" cy="970382"/>
          </a:xfrm>
          <a:prstGeom prst="can">
            <a:avLst/>
          </a:prstGeom>
          <a:solidFill>
            <a:schemeClr val="accent4"/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Database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5692AE3-2CBA-BE4D-ACE5-25713EEC94EA}"/>
              </a:ext>
            </a:extLst>
          </p:cNvPr>
          <p:cNvCxnSpPr>
            <a:stCxn id="26" idx="2"/>
            <a:endCxn id="27" idx="0"/>
          </p:cNvCxnSpPr>
          <p:nvPr/>
        </p:nvCxnSpPr>
        <p:spPr>
          <a:xfrm>
            <a:off x="9304425" y="1646849"/>
            <a:ext cx="0" cy="373224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7BA9F4C-4387-E149-83C4-446ABEA3D4C1}"/>
              </a:ext>
            </a:extLst>
          </p:cNvPr>
          <p:cNvCxnSpPr>
            <a:cxnSpLocks/>
            <a:stCxn id="27" idx="2"/>
            <a:endCxn id="28" idx="1"/>
          </p:cNvCxnSpPr>
          <p:nvPr/>
        </p:nvCxnSpPr>
        <p:spPr>
          <a:xfrm>
            <a:off x="9304425" y="3643600"/>
            <a:ext cx="0" cy="625153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D12C2BA5-223B-5944-BEEE-C92505474FAB}"/>
              </a:ext>
            </a:extLst>
          </p:cNvPr>
          <p:cNvSpPr/>
          <p:nvPr/>
        </p:nvSpPr>
        <p:spPr>
          <a:xfrm>
            <a:off x="8749257" y="429203"/>
            <a:ext cx="1012368" cy="35922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lvl="0">
              <a:spcBef>
                <a:spcPts val="800"/>
              </a:spcBef>
            </a:pPr>
            <a:r>
              <a:rPr lang="en-US" sz="1400" dirty="0">
                <a:solidFill>
                  <a:schemeClr val="bg1"/>
                </a:solidFill>
                <a:latin typeface="Verdana" pitchFamily="34" charset="0"/>
              </a:rPr>
              <a:t>PARTY C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BA869EAC-8D4E-474D-A1E1-DC9AA2A0A53C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98747" y="5781411"/>
            <a:ext cx="804767" cy="804767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32713933-1FE5-B549-80F0-336A72FEED3C}"/>
              </a:ext>
            </a:extLst>
          </p:cNvPr>
          <p:cNvSpPr/>
          <p:nvPr/>
        </p:nvSpPr>
        <p:spPr>
          <a:xfrm>
            <a:off x="9064031" y="5781412"/>
            <a:ext cx="1199893" cy="80476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800" dirty="0">
                <a:solidFill>
                  <a:schemeClr val="tx1"/>
                </a:solidFill>
              </a:rPr>
              <a:t>Technology stack</a:t>
            </a:r>
          </a:p>
          <a:p>
            <a:r>
              <a:rPr lang="en-US" sz="800" dirty="0">
                <a:solidFill>
                  <a:schemeClr val="tx1"/>
                </a:solidFill>
              </a:rPr>
              <a:t>Kotlin</a:t>
            </a:r>
          </a:p>
          <a:p>
            <a:r>
              <a:rPr lang="en-US" sz="800" dirty="0">
                <a:solidFill>
                  <a:schemeClr val="tx1"/>
                </a:solidFill>
              </a:rPr>
              <a:t>ActiveMQ</a:t>
            </a:r>
          </a:p>
          <a:p>
            <a:r>
              <a:rPr lang="en-US" sz="800" dirty="0">
                <a:solidFill>
                  <a:schemeClr val="tx1"/>
                </a:solidFill>
              </a:rPr>
              <a:t>Spring</a:t>
            </a:r>
          </a:p>
          <a:p>
            <a:r>
              <a:rPr lang="en-US" sz="800" dirty="0">
                <a:solidFill>
                  <a:schemeClr val="tx1"/>
                </a:solidFill>
              </a:rPr>
              <a:t>Oracle</a:t>
            </a:r>
          </a:p>
          <a:p>
            <a:endParaRPr lang="en-US" sz="800" dirty="0">
              <a:solidFill>
                <a:schemeClr val="tx1"/>
              </a:solidFill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4AB2BD4F-DD27-DA48-BFBB-A0679743B678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9096" y="2396908"/>
            <a:ext cx="2211356" cy="1155612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755D0CB1-4F05-7247-A34B-6A4721C3A141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12024" y="2290365"/>
            <a:ext cx="1857949" cy="1172748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2D864E90-BD57-9948-BB4F-FAD59ADC7997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94353" y="2442604"/>
            <a:ext cx="1620142" cy="1148189"/>
          </a:xfrm>
          <a:prstGeom prst="rect">
            <a:avLst/>
          </a:prstGeom>
        </p:spPr>
      </p:pic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525622C2-B159-E946-A6E2-CCFB5988502A}"/>
              </a:ext>
            </a:extLst>
          </p:cNvPr>
          <p:cNvCxnSpPr/>
          <p:nvPr/>
        </p:nvCxnSpPr>
        <p:spPr>
          <a:xfrm>
            <a:off x="3396343" y="0"/>
            <a:ext cx="0" cy="685800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A8966C16-207E-9A4A-9E02-87446D5FB89B}"/>
              </a:ext>
            </a:extLst>
          </p:cNvPr>
          <p:cNvCxnSpPr/>
          <p:nvPr/>
        </p:nvCxnSpPr>
        <p:spPr>
          <a:xfrm>
            <a:off x="7430278" y="0"/>
            <a:ext cx="0" cy="685800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Graphic 39" descr="Transfer">
            <a:extLst>
              <a:ext uri="{FF2B5EF4-FFF2-40B4-BE49-F238E27FC236}">
                <a16:creationId xmlns:a16="http://schemas.microsoft.com/office/drawing/2014/main" id="{D588EF3B-F80B-E44F-A324-18C6B98D59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70906" y="2374636"/>
            <a:ext cx="914400" cy="914400"/>
          </a:xfrm>
          <a:prstGeom prst="rect">
            <a:avLst/>
          </a:prstGeom>
        </p:spPr>
      </p:pic>
      <p:pic>
        <p:nvPicPr>
          <p:cNvPr id="41" name="Graphic 40" descr="Transfer">
            <a:extLst>
              <a:ext uri="{FF2B5EF4-FFF2-40B4-BE49-F238E27FC236}">
                <a16:creationId xmlns:a16="http://schemas.microsoft.com/office/drawing/2014/main" id="{A2399F87-30BC-6245-8F81-84DB47FEA9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34518" y="237463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1991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BD1EF7D-8F2E-C741-9DEF-B4DFE1B070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Corda Concepts</a:t>
            </a:r>
          </a:p>
        </p:txBody>
      </p:sp>
    </p:spTree>
    <p:extLst>
      <p:ext uri="{BB962C8B-B14F-4D97-AF65-F5344CB8AC3E}">
        <p14:creationId xmlns:p14="http://schemas.microsoft.com/office/powerpoint/2010/main" val="39191442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28479-BE30-DB43-8613-0AD74399D7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Corda Distributed Ledger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8C9494-1B4E-C848-8064-8D6636E94609}"/>
              </a:ext>
            </a:extLst>
          </p:cNvPr>
          <p:cNvSpPr txBox="1"/>
          <p:nvPr/>
        </p:nvSpPr>
        <p:spPr>
          <a:xfrm>
            <a:off x="730251" y="1463675"/>
            <a:ext cx="914400" cy="353963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pPr algn="l" defTabSz="914400" rtl="0" eaLnBrk="1" latinLnBrk="0" hangingPunct="1">
              <a:spcBef>
                <a:spcPts val="800"/>
              </a:spcBef>
            </a:pPr>
            <a:r>
              <a:rPr lang="en-US" sz="1400" kern="1200" dirty="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rPr>
              <a:t>Network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A4FD43F-9AB4-5A4B-AEEA-3F12DD23DD93}"/>
              </a:ext>
            </a:extLst>
          </p:cNvPr>
          <p:cNvSpPr/>
          <p:nvPr/>
        </p:nvSpPr>
        <p:spPr>
          <a:xfrm>
            <a:off x="0" y="6103452"/>
            <a:ext cx="159050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i="1" dirty="0">
                <a:solidFill>
                  <a:schemeClr val="accent3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Source: key-concepts</a:t>
            </a:r>
            <a:endParaRPr lang="en-US" sz="1000" i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8D29E95-9AF1-AC47-84AE-FE61E7783FB9}"/>
              </a:ext>
            </a:extLst>
          </p:cNvPr>
          <p:cNvSpPr/>
          <p:nvPr/>
        </p:nvSpPr>
        <p:spPr>
          <a:xfrm>
            <a:off x="729666" y="1817638"/>
            <a:ext cx="5017991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rgbClr val="010101"/>
                </a:solidFill>
                <a:latin typeface="Lato"/>
              </a:rPr>
              <a:t>A Corda network is made up of nodes, each of which runs an instance of Corda and one or more </a:t>
            </a:r>
            <a:r>
              <a:rPr lang="en-US" sz="1000" dirty="0" err="1">
                <a:solidFill>
                  <a:srgbClr val="010101"/>
                </a:solidFill>
                <a:latin typeface="Lato"/>
              </a:rPr>
              <a:t>CorDapps</a:t>
            </a:r>
            <a:endParaRPr lang="en-US" sz="1000" dirty="0">
              <a:solidFill>
                <a:srgbClr val="010101"/>
              </a:solidFill>
              <a:latin typeface="Lato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rgbClr val="010101"/>
                </a:solidFill>
                <a:latin typeface="Lato"/>
              </a:rPr>
              <a:t>Communication between nodes is point-to-point, and does not rely on global broadcasts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rgbClr val="010101"/>
                </a:solidFill>
                <a:latin typeface="Lato"/>
              </a:rPr>
              <a:t>Each node has a certificate that maps its network identity to a real-world legal identity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rgbClr val="010101"/>
                </a:solidFill>
                <a:latin typeface="Lato"/>
              </a:rPr>
              <a:t>The network is permissioned, with access requiring a certificate from the network operator</a:t>
            </a:r>
            <a:endParaRPr lang="en-US" sz="1000" b="0" u="none" strike="noStrike" dirty="0">
              <a:solidFill>
                <a:srgbClr val="010101"/>
              </a:solidFill>
              <a:effectLst/>
              <a:latin typeface="Lato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BE0B570-0BFD-A344-870F-919F80D6D81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5590" y="2732038"/>
            <a:ext cx="3404193" cy="208881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B68603B-01EC-F541-802C-41587EEC2ADC}"/>
              </a:ext>
            </a:extLst>
          </p:cNvPr>
          <p:cNvSpPr txBox="1"/>
          <p:nvPr/>
        </p:nvSpPr>
        <p:spPr>
          <a:xfrm>
            <a:off x="6285722" y="1481105"/>
            <a:ext cx="914400" cy="353963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pPr algn="l" defTabSz="914400" rtl="0" eaLnBrk="1" latinLnBrk="0" hangingPunct="1">
              <a:spcBef>
                <a:spcPts val="800"/>
              </a:spcBef>
            </a:pPr>
            <a:r>
              <a:rPr lang="en-US" sz="1400" kern="1200" dirty="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rPr>
              <a:t>Ledger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67D3DA8-45AB-6F4C-B5EC-3738080A6E54}"/>
              </a:ext>
            </a:extLst>
          </p:cNvPr>
          <p:cNvSpPr/>
          <p:nvPr/>
        </p:nvSpPr>
        <p:spPr>
          <a:xfrm>
            <a:off x="6285722" y="1817638"/>
            <a:ext cx="550259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rgbClr val="010101"/>
                </a:solidFill>
                <a:latin typeface="Lato"/>
              </a:rPr>
              <a:t>There is no single central store of data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rgbClr val="010101"/>
                </a:solidFill>
                <a:latin typeface="Lato"/>
              </a:rPr>
              <a:t>The ledger is subjective from each peer’s perspective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00" dirty="0">
                <a:solidFill>
                  <a:srgbClr val="010101"/>
                </a:solidFill>
                <a:latin typeface="Lato"/>
              </a:rPr>
              <a:t>Two peers are always guaranteed to see the exact same version of any on-ledger facts they share</a:t>
            </a:r>
            <a:endParaRPr lang="en-US" sz="1000" b="0" u="none" strike="noStrike" dirty="0">
              <a:solidFill>
                <a:srgbClr val="010101"/>
              </a:solidFill>
              <a:effectLst/>
              <a:latin typeface="Lato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4C29BAA-87D6-BB4E-9E4D-5909912D5B54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16651" y="2679412"/>
            <a:ext cx="3769127" cy="2668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3302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28479-BE30-DB43-8613-0AD74399D7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CorDapp</a:t>
            </a:r>
            <a:r>
              <a:rPr lang="en-US" dirty="0"/>
              <a:t> Concepts – States &amp; Vault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8C9494-1B4E-C848-8064-8D6636E94609}"/>
              </a:ext>
            </a:extLst>
          </p:cNvPr>
          <p:cNvSpPr txBox="1"/>
          <p:nvPr/>
        </p:nvSpPr>
        <p:spPr>
          <a:xfrm>
            <a:off x="730251" y="1463675"/>
            <a:ext cx="914400" cy="353963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pPr algn="l" defTabSz="914400" rtl="0" eaLnBrk="1" latinLnBrk="0" hangingPunct="1">
              <a:spcBef>
                <a:spcPts val="800"/>
              </a:spcBef>
            </a:pPr>
            <a:r>
              <a:rPr lang="en-US" sz="1400" kern="1200" dirty="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rPr>
              <a:t>States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A4FD43F-9AB4-5A4B-AEEA-3F12DD23DD93}"/>
              </a:ext>
            </a:extLst>
          </p:cNvPr>
          <p:cNvSpPr/>
          <p:nvPr/>
        </p:nvSpPr>
        <p:spPr>
          <a:xfrm>
            <a:off x="0" y="6131443"/>
            <a:ext cx="159050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i="1" dirty="0">
                <a:solidFill>
                  <a:schemeClr val="accent3">
                    <a:lumMod val="7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Source: key-concepts</a:t>
            </a:r>
            <a:endParaRPr lang="en-US" sz="1000" i="1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8D29E95-9AF1-AC47-84AE-FE61E7783FB9}"/>
              </a:ext>
            </a:extLst>
          </p:cNvPr>
          <p:cNvSpPr/>
          <p:nvPr/>
        </p:nvSpPr>
        <p:spPr>
          <a:xfrm>
            <a:off x="729666" y="1817638"/>
            <a:ext cx="5017991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States represent on-ledger facts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States are evolved by marking the current state as historic and creating an updated state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000" dirty="0"/>
              <a:t>Each node has a vault where it stores any relevant states to itself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000" b="0" u="none" strike="noStrike" dirty="0">
              <a:solidFill>
                <a:srgbClr val="010101"/>
              </a:solidFill>
              <a:effectLst/>
              <a:latin typeface="Lato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B68603B-01EC-F541-802C-41587EEC2ADC}"/>
              </a:ext>
            </a:extLst>
          </p:cNvPr>
          <p:cNvSpPr txBox="1"/>
          <p:nvPr/>
        </p:nvSpPr>
        <p:spPr>
          <a:xfrm>
            <a:off x="6285722" y="1481105"/>
            <a:ext cx="914400" cy="353963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pPr algn="l" defTabSz="914400" rtl="0" eaLnBrk="1" latinLnBrk="0" hangingPunct="1">
              <a:spcBef>
                <a:spcPts val="800"/>
              </a:spcBef>
            </a:pPr>
            <a:r>
              <a:rPr lang="en-US" sz="1400" kern="1200" dirty="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rPr>
              <a:t>State Sequences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A9BEAE6-5F1B-4F4B-8EFC-A35F727AB4EB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9666" y="3083748"/>
            <a:ext cx="3913195" cy="264829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0D301A5-0554-4D46-8E5B-43772957D491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5721" y="1817638"/>
            <a:ext cx="4425821" cy="16415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5BE5EE1-BFF4-1D43-847E-E8251E3554E0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88359" y="3590890"/>
            <a:ext cx="4506686" cy="214114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EE5BE96-2DE2-D942-83FE-171CBF2C7AC2}"/>
              </a:ext>
            </a:extLst>
          </p:cNvPr>
          <p:cNvSpPr/>
          <p:nvPr/>
        </p:nvSpPr>
        <p:spPr>
          <a:xfrm>
            <a:off x="5156719" y="5863752"/>
            <a:ext cx="6096000" cy="861774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000" b="1" dirty="0">
                <a:solidFill>
                  <a:srgbClr val="010101"/>
                </a:solidFill>
                <a:latin typeface="Lato"/>
              </a:rPr>
              <a:t>Unconsumed</a:t>
            </a:r>
            <a:r>
              <a:rPr lang="en-US" sz="1000" dirty="0">
                <a:solidFill>
                  <a:srgbClr val="010101"/>
                </a:solidFill>
                <a:latin typeface="Lato"/>
              </a:rPr>
              <a:t> (or unspent) states represent fungible states available for spending (including spend-to-self transactions) and linear states available for evolution (</a:t>
            </a:r>
            <a:r>
              <a:rPr lang="en-US" sz="1000" dirty="0" err="1">
                <a:solidFill>
                  <a:srgbClr val="010101"/>
                </a:solidFill>
                <a:latin typeface="Lato"/>
              </a:rPr>
              <a:t>eg.</a:t>
            </a:r>
            <a:r>
              <a:rPr lang="en-US" sz="1000" dirty="0">
                <a:solidFill>
                  <a:srgbClr val="010101"/>
                </a:solidFill>
                <a:latin typeface="Lato"/>
              </a:rPr>
              <a:t> in response to a lifecycle event on a deal) or transfer to another party.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00" b="1" dirty="0">
                <a:solidFill>
                  <a:srgbClr val="010101"/>
                </a:solidFill>
                <a:latin typeface="Lato"/>
              </a:rPr>
              <a:t>Consumed</a:t>
            </a:r>
            <a:r>
              <a:rPr lang="en-US" sz="1000" dirty="0">
                <a:solidFill>
                  <a:srgbClr val="010101"/>
                </a:solidFill>
                <a:latin typeface="Lato"/>
              </a:rPr>
              <a:t> (or spent) states represent ledger immutable state for the purpose of transaction reporting, audit and archival, including the ability to perform joins with app-private data (like customer notes).</a:t>
            </a:r>
            <a:endParaRPr lang="en-US" sz="1000" b="0" i="0" u="none" strike="noStrike" dirty="0">
              <a:solidFill>
                <a:srgbClr val="010101"/>
              </a:solidFill>
              <a:effectLst/>
              <a:latin typeface="Lato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C580B11-4E7E-744A-ABBB-08B82D8D4FB1}"/>
              </a:ext>
            </a:extLst>
          </p:cNvPr>
          <p:cNvSpPr txBox="1"/>
          <p:nvPr/>
        </p:nvSpPr>
        <p:spPr>
          <a:xfrm>
            <a:off x="5181600" y="5620914"/>
            <a:ext cx="914400" cy="353963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pPr algn="l" defTabSz="914400" rtl="0" eaLnBrk="1" latinLnBrk="0" hangingPunct="1">
              <a:spcBef>
                <a:spcPts val="800"/>
              </a:spcBef>
            </a:pPr>
            <a:r>
              <a:rPr lang="en-US" sz="1400" kern="1200" dirty="0">
                <a:solidFill>
                  <a:schemeClr val="tx1"/>
                </a:solidFill>
                <a:latin typeface="Verdana" pitchFamily="34" charset="0"/>
                <a:ea typeface="+mn-ea"/>
                <a:cs typeface="+mn-cs"/>
              </a:rPr>
              <a:t>Vault</a:t>
            </a:r>
          </a:p>
        </p:txBody>
      </p:sp>
    </p:spTree>
    <p:extLst>
      <p:ext uri="{BB962C8B-B14F-4D97-AF65-F5344CB8AC3E}">
        <p14:creationId xmlns:p14="http://schemas.microsoft.com/office/powerpoint/2010/main" val="2447103048"/>
      </p:ext>
    </p:extLst>
  </p:cSld>
  <p:clrMapOvr>
    <a:masterClrMapping/>
  </p:clrMapOvr>
</p:sld>
</file>

<file path=ppt/theme/theme1.xml><?xml version="1.0" encoding="utf-8"?>
<a:theme xmlns:a="http://schemas.openxmlformats.org/drawingml/2006/main" name="ING_PP_Template_16x9_June2015">
  <a:themeElements>
    <a:clrScheme name="ING APRIL 2015">
      <a:dk1>
        <a:srgbClr val="333333"/>
      </a:dk1>
      <a:lt1>
        <a:sysClr val="window" lastClr="FFFFFF"/>
      </a:lt1>
      <a:dk2>
        <a:srgbClr val="FF6200"/>
      </a:dk2>
      <a:lt2>
        <a:srgbClr val="767676"/>
      </a:lt2>
      <a:accent1>
        <a:srgbClr val="FF6200"/>
      </a:accent1>
      <a:accent2>
        <a:srgbClr val="A8A8A8"/>
      </a:accent2>
      <a:accent3>
        <a:srgbClr val="525199"/>
      </a:accent3>
      <a:accent4>
        <a:srgbClr val="60A6DA"/>
      </a:accent4>
      <a:accent5>
        <a:srgbClr val="AB0066"/>
      </a:accent5>
      <a:accent6>
        <a:srgbClr val="D0D93C"/>
      </a:accent6>
      <a:hlink>
        <a:srgbClr val="525199"/>
      </a:hlink>
      <a:folHlink>
        <a:srgbClr val="AB0066"/>
      </a:folHlink>
    </a:clrScheme>
    <a:fontScheme name="ING ME">
      <a:majorFont>
        <a:latin typeface="ING Me"/>
        <a:ea typeface=""/>
        <a:cs typeface=""/>
      </a:majorFont>
      <a:minorFont>
        <a:latin typeface="ING Me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FF6200"/>
        </a:solidFill>
        <a:ln w="6350">
          <a:solidFill>
            <a:srgbClr val="FF6200"/>
          </a:solidFill>
        </a:ln>
      </a:spPr>
      <a:bodyPr rot="0" spcFirstLastPara="0" vertOverflow="overflow" horzOverflow="overflow" vert="horz" wrap="square" lIns="36000" tIns="36000" rIns="36000" bIns="3600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90000"/>
          </a:lnSpc>
          <a:defRPr sz="160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rgbClr val="A8A8A8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lIns="36000" tIns="36000" rIns="36000" bIns="36000" rtlCol="0">
        <a:spAutoFit/>
      </a:bodyPr>
      <a:lstStyle>
        <a:defPPr>
          <a:defRPr sz="140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ING_PP_Template_16x9_08042015.potx" id="{6D084BF0-9966-4FDC-A0E8-0296637E5E37}" vid="{40DDC393-4B6B-4664-98B0-883141C8FD4C}"/>
    </a:ext>
  </a:extLst>
</a:theme>
</file>

<file path=ppt/theme/theme2.xml><?xml version="1.0" encoding="utf-8"?>
<a:theme xmlns:a="http://schemas.openxmlformats.org/drawingml/2006/main" name="Wells Fargo April2015">
  <a:themeElements>
    <a:clrScheme name="WF Brand 2.0">
      <a:dk1>
        <a:srgbClr val="000000"/>
      </a:dk1>
      <a:lt1>
        <a:srgbClr val="FFFFFF"/>
      </a:lt1>
      <a:dk2>
        <a:srgbClr val="ED8800"/>
      </a:dk2>
      <a:lt2>
        <a:srgbClr val="BB0826"/>
      </a:lt2>
      <a:accent1>
        <a:srgbClr val="ED8800"/>
      </a:accent1>
      <a:accent2>
        <a:srgbClr val="702F8A"/>
      </a:accent2>
      <a:accent3>
        <a:srgbClr val="0095C8"/>
      </a:accent3>
      <a:accent4>
        <a:srgbClr val="46A033"/>
      </a:accent4>
      <a:accent5>
        <a:srgbClr val="AE2573"/>
      </a:accent5>
      <a:accent6>
        <a:srgbClr val="7A6855"/>
      </a:accent6>
      <a:hlink>
        <a:srgbClr val="44464A"/>
      </a:hlink>
      <a:folHlink>
        <a:srgbClr val="D9D9D6"/>
      </a:folHlink>
    </a:clrScheme>
    <a:fontScheme name="Brand 2.0 Fonts">
      <a:majorFont>
        <a:latin typeface="Georgi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vert="horz" wrap="none" lIns="91440" tIns="45720" rIns="91440" bIns="45720" rtlCol="0">
        <a:normAutofit/>
      </a:bodyPr>
      <a:lstStyle>
        <a:defPPr marL="342900" indent="-342900" algn="l" defTabSz="914400" rtl="0" eaLnBrk="1" latinLnBrk="0" hangingPunct="1">
          <a:spcBef>
            <a:spcPts val="800"/>
          </a:spcBef>
          <a:buFont typeface="Wingdings" pitchFamily="2" charset="2"/>
          <a:buChar char="§"/>
          <a:defRPr sz="1400" kern="1200" dirty="0" err="1" smtClean="0">
            <a:solidFill>
              <a:schemeClr val="tx1"/>
            </a:solidFill>
            <a:latin typeface="Verdana" pitchFamily="34" charset="0"/>
            <a:ea typeface="+mn-ea"/>
            <a:cs typeface="+mn-cs"/>
          </a:defRPr>
        </a:defPPr>
      </a:lstStyle>
    </a:txDef>
  </a:objectDefaults>
  <a:extraClrSchemeLst/>
  <a:custClrLst>
    <a:custClr name="Dark Orange">
      <a:srgbClr val="CE4C00"/>
    </a:custClr>
    <a:custClr name="Dark Plum">
      <a:srgbClr val="4D3B65"/>
    </a:custClr>
    <a:custClr name="Dark Teal">
      <a:srgbClr val="00698C"/>
    </a:custClr>
    <a:custClr name="Dark Green">
      <a:srgbClr val="007337"/>
    </a:custClr>
    <a:custClr name="Dark Magenta">
      <a:srgbClr val="821861"/>
    </a:custClr>
    <a:custClr name="Dark Ebony">
      <a:srgbClr val="574537"/>
    </a:custClr>
    <a:custClr name="WF Yellow">
      <a:srgbClr val="FCC60A"/>
    </a:custClr>
    <a:custClr name="WF Gray">
      <a:srgbClr val="8F8F8F"/>
    </a:custClr>
    <a:custClr name="Aqua Blue">
      <a:srgbClr val="44464A"/>
    </a:custClr>
    <a:custClr name="Khaki">
      <a:srgbClr val="BFC0BE"/>
    </a:custClr>
    <a:custClr name="Stone">
      <a:srgbClr val="D7D3C7"/>
    </a:custClr>
    <a:custClr name="Breeze">
      <a:srgbClr val="DADBBF"/>
    </a:custClr>
  </a:custClr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74206</TotalTime>
  <Words>2712</Words>
  <Application>Microsoft Macintosh PowerPoint</Application>
  <PresentationFormat>Widescreen</PresentationFormat>
  <Paragraphs>536</Paragraphs>
  <Slides>41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41</vt:i4>
      </vt:variant>
    </vt:vector>
  </HeadingPairs>
  <TitlesOfParts>
    <vt:vector size="52" baseType="lpstr">
      <vt:lpstr>Arial</vt:lpstr>
      <vt:lpstr>Calibri</vt:lpstr>
      <vt:lpstr>Century Gothic</vt:lpstr>
      <vt:lpstr>Courier New</vt:lpstr>
      <vt:lpstr>Georgia</vt:lpstr>
      <vt:lpstr>ING Me</vt:lpstr>
      <vt:lpstr>Lato</vt:lpstr>
      <vt:lpstr>Verdana</vt:lpstr>
      <vt:lpstr>Wingdings</vt:lpstr>
      <vt:lpstr>ING_PP_Template_16x9_June2015</vt:lpstr>
      <vt:lpstr>Wells Fargo April2015</vt:lpstr>
      <vt:lpstr>PowerPoint Presentation</vt:lpstr>
      <vt:lpstr>PowerPoint Presentation</vt:lpstr>
      <vt:lpstr>PowerPoint Presentation</vt:lpstr>
      <vt:lpstr>PowerPoint Presentation</vt:lpstr>
      <vt:lpstr>Use Case</vt:lpstr>
      <vt:lpstr>PowerPoint Presentation</vt:lpstr>
      <vt:lpstr>Corda Concepts</vt:lpstr>
      <vt:lpstr>Corda Distributed Ledger</vt:lpstr>
      <vt:lpstr>CorDapp Concepts – States &amp; Vault</vt:lpstr>
      <vt:lpstr>CorDapp Concepts - Transactions</vt:lpstr>
      <vt:lpstr>CorDapp Concepts - Contracts</vt:lpstr>
      <vt:lpstr>CorDapp Concepts - Flows</vt:lpstr>
      <vt:lpstr>CorDapp Concepts - Consensus</vt:lpstr>
      <vt:lpstr>CorDapp Concepts - Notaries</vt:lpstr>
      <vt:lpstr>Parties</vt:lpstr>
      <vt:lpstr>States - TodoState</vt:lpstr>
      <vt:lpstr>Single Node</vt:lpstr>
      <vt:lpstr>Overview of the Todo application</vt:lpstr>
      <vt:lpstr>Transaction – Task Creation</vt:lpstr>
      <vt:lpstr>Flow – Task Creation</vt:lpstr>
      <vt:lpstr>Transaction – Task Cancel (New – Cancel)</vt:lpstr>
      <vt:lpstr>Flow – Task New - Cancel</vt:lpstr>
      <vt:lpstr>Transaction – Task Cancel (Cancel – New)</vt:lpstr>
      <vt:lpstr>Flow – Task Cancel - New</vt:lpstr>
      <vt:lpstr>Transaction – Task Complete</vt:lpstr>
      <vt:lpstr>Flow – Task Complete</vt:lpstr>
      <vt:lpstr>States – TodoState</vt:lpstr>
      <vt:lpstr>Why this is better ?</vt:lpstr>
      <vt:lpstr>Multiple Nodes</vt:lpstr>
      <vt:lpstr>Overview of the Todo application</vt:lpstr>
      <vt:lpstr>Transaction – Task Invite (Bob invites Alice)</vt:lpstr>
      <vt:lpstr>Flow – Task Invite</vt:lpstr>
      <vt:lpstr>Transaction – Task Invite (Bob invites Carl)</vt:lpstr>
      <vt:lpstr>Flow – Task Invite</vt:lpstr>
      <vt:lpstr>Transaction – Task Uninvite (Alice leaves)</vt:lpstr>
      <vt:lpstr>Flow – Task Uninvite</vt:lpstr>
      <vt:lpstr>Transaction – Task Complete (Carl completes)</vt:lpstr>
      <vt:lpstr>Flow – Task Complete</vt:lpstr>
      <vt:lpstr>Transaction – Task Complete (Bob completes)</vt:lpstr>
      <vt:lpstr>Flow – Task Complete</vt:lpstr>
      <vt:lpstr>States – TodoState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Cordapp Todo</dc:title>
  <dc:subject/>
  <dc:creator>Luiz Silva</dc:creator>
  <cp:keywords/>
  <dc:description/>
  <cp:lastModifiedBy>Luiz Silva</cp:lastModifiedBy>
  <cp:revision>307</cp:revision>
  <dcterms:created xsi:type="dcterms:W3CDTF">2017-07-18T18:10:32Z</dcterms:created>
  <dcterms:modified xsi:type="dcterms:W3CDTF">2019-11-27T23:38:46Z</dcterms:modified>
  <cp:category/>
</cp:coreProperties>
</file>